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261" r:id="rId4"/>
    <p:sldMasterId id="2147484567" r:id="rId5"/>
    <p:sldMasterId id="2147484602" r:id="rId6"/>
    <p:sldMasterId id="2147484719" r:id="rId7"/>
    <p:sldMasterId id="2147484754" r:id="rId8"/>
  </p:sldMasterIdLst>
  <p:notesMasterIdLst>
    <p:notesMasterId r:id="rId36"/>
  </p:notesMasterIdLst>
  <p:sldIdLst>
    <p:sldId id="256" r:id="rId9"/>
    <p:sldId id="338" r:id="rId10"/>
    <p:sldId id="356" r:id="rId11"/>
    <p:sldId id="260" r:id="rId12"/>
    <p:sldId id="4206" r:id="rId13"/>
    <p:sldId id="349" r:id="rId14"/>
    <p:sldId id="282" r:id="rId15"/>
    <p:sldId id="4220" r:id="rId16"/>
    <p:sldId id="15430" r:id="rId17"/>
    <p:sldId id="4205" r:id="rId18"/>
    <p:sldId id="15431" r:id="rId19"/>
    <p:sldId id="15438" r:id="rId20"/>
    <p:sldId id="15435" r:id="rId21"/>
    <p:sldId id="15396" r:id="rId22"/>
    <p:sldId id="15432" r:id="rId23"/>
    <p:sldId id="266" r:id="rId24"/>
    <p:sldId id="15427" r:id="rId25"/>
    <p:sldId id="15429" r:id="rId26"/>
    <p:sldId id="15434" r:id="rId27"/>
    <p:sldId id="15433" r:id="rId28"/>
    <p:sldId id="15437" r:id="rId29"/>
    <p:sldId id="15436" r:id="rId30"/>
    <p:sldId id="268" r:id="rId31"/>
    <p:sldId id="280" r:id="rId32"/>
    <p:sldId id="386" r:id="rId33"/>
    <p:sldId id="387" r:id="rId34"/>
    <p:sldId id="359" r:id="rId35"/>
  </p:sldIdLst>
  <p:sldSz cx="12192000" cy="6858000"/>
  <p:notesSz cx="7104063" cy="10234613"/>
  <p:embeddedFontLst>
    <p:embeddedFont>
      <p:font typeface="Calibri" panose="020F0502020204030204" pitchFamily="34" charset="0"/>
      <p:regular r:id="rId37"/>
      <p:bold r:id="rId38"/>
      <p:italic r:id="rId39"/>
      <p:boldItalic r:id="rId40"/>
    </p:embeddedFont>
    <p:embeddedFont>
      <p:font typeface="Cambria" panose="02040503050406030204" pitchFamily="18" charset="0"/>
      <p:regular r:id="rId41"/>
      <p:bold r:id="rId42"/>
      <p:italic r:id="rId43"/>
      <p:boldItalic r:id="rId44"/>
    </p:embeddedFont>
    <p:embeddedFont>
      <p:font typeface="Gotham" panose="020B0604020202020204"/>
      <p:regular r:id="rId45"/>
      <p:bold r:id="rId46"/>
      <p:italic r:id="rId47"/>
      <p:boldItalic r:id="rId48"/>
    </p:embeddedFont>
    <p:embeddedFont>
      <p:font typeface="Open Sans" panose="020B0606030504020204" pitchFamily="34" charset="0"/>
      <p:regular r:id="rId49"/>
      <p:bold r:id="rId50"/>
      <p:italic r:id="rId51"/>
      <p:boldItalic r:id="rId52"/>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1207" userDrawn="1">
          <p15:clr>
            <a:srgbClr val="A4A3A4"/>
          </p15:clr>
        </p15:guide>
        <p15:guide id="6" orient="horz" pos="1434">
          <p15:clr>
            <a:srgbClr val="A4A3A4"/>
          </p15:clr>
        </p15:guide>
        <p15:guide id="8" orient="horz" pos="3974" userDrawn="1">
          <p15:clr>
            <a:srgbClr val="A4A3A4"/>
          </p15:clr>
        </p15:guide>
        <p15:guide id="9" orient="horz" pos="2160" userDrawn="1">
          <p15:clr>
            <a:srgbClr val="A4A3A4"/>
          </p15:clr>
        </p15:guide>
        <p15:guide id="10" pos="846">
          <p15:clr>
            <a:srgbClr val="A4A3A4"/>
          </p15:clr>
        </p15:guide>
        <p15:guide id="11" pos="6834">
          <p15:clr>
            <a:srgbClr val="A4A3A4"/>
          </p15:clr>
        </p15:guide>
        <p15:guide id="12" pos="7287">
          <p15:clr>
            <a:srgbClr val="A4A3A4"/>
          </p15:clr>
        </p15:guide>
        <p15:guide id="13" pos="393">
          <p15:clr>
            <a:srgbClr val="A4A3A4"/>
          </p15:clr>
        </p15:guide>
        <p15:guide id="15"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isa Joenpolvi" initials="LJ" lastIdx="21" clrIdx="0">
    <p:extLst>
      <p:ext uri="{19B8F6BF-5375-455C-9EA6-DF929625EA0E}">
        <p15:presenceInfo xmlns:p15="http://schemas.microsoft.com/office/powerpoint/2012/main" userId="S::liisa.joenpolvi@st1.fi::3b9f8b32-07fa-4988-9a11-709071883b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B3B22"/>
    <a:srgbClr val="710913"/>
    <a:srgbClr val="A70D1C"/>
    <a:srgbClr val="126439"/>
    <a:srgbClr val="E5BF21"/>
    <a:srgbClr val="909090"/>
    <a:srgbClr val="67A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36DA10-7298-458E-AA27-9660FF157616}" v="72" dt="2021-11-17T16:31:51.4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1207"/>
        <p:guide orient="horz" pos="1434"/>
        <p:guide orient="horz" pos="3974"/>
        <p:guide orient="horz" pos="2160"/>
        <p:guide pos="846"/>
        <p:guide pos="6834"/>
        <p:guide pos="7287"/>
        <p:guide pos="39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3.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2.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8.fntdata"/><Relationship Id="rId52"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oleObject" Target="https://eonos.sharepoint.com/sites/BusinessDevelopmentBiofor/Shared%20Documents/General/H&#229;llbarhetskriterier%20(BFM)/H&#229;llbarhetskriterier/2020/Biofor/Hj&#228;lpfil_rapporter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ansstyrelsen.se\MAL\Group\Miljo\Milj&#246;strategiska%20enheten\Klimat-%20och%20energi\Statistik\Energi\-%20Energistatistik%202019\Energistatistik%202019%20-%20Johannes%20ihopklipp%20av%20scb%2021041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Skåne!$I$38:$I$42</c:f>
              <c:strCache>
                <c:ptCount val="5"/>
                <c:pt idx="0">
                  <c:v>Avfall från livsmedelsindustri</c:v>
                </c:pt>
                <c:pt idx="1">
                  <c:v>Avloppslam + fettavskiljarslam</c:v>
                </c:pt>
                <c:pt idx="2">
                  <c:v>Källsorterat matavfall</c:v>
                </c:pt>
                <c:pt idx="3">
                  <c:v>Avfall från slakteri</c:v>
                </c:pt>
                <c:pt idx="4">
                  <c:v>Gödsel + övrigt</c:v>
                </c:pt>
              </c:strCache>
            </c:strRef>
          </c:cat>
          <c:val>
            <c:numRef>
              <c:f>Skåne!$J$38:$J$42</c:f>
            </c:numRef>
          </c:val>
          <c:extLst>
            <c:ext xmlns:c16="http://schemas.microsoft.com/office/drawing/2014/chart" uri="{C3380CC4-5D6E-409C-BE32-E72D297353CC}">
              <c16:uniqueId val="{00000000-9D46-4DFB-8007-987477DEFAA4}"/>
            </c:ext>
          </c:extLst>
        </c:ser>
        <c:ser>
          <c:idx val="1"/>
          <c:order val="1"/>
          <c:cat>
            <c:strRef>
              <c:f>Skåne!$I$38:$I$42</c:f>
              <c:strCache>
                <c:ptCount val="5"/>
                <c:pt idx="0">
                  <c:v>Avfall från livsmedelsindustri</c:v>
                </c:pt>
                <c:pt idx="1">
                  <c:v>Avloppslam + fettavskiljarslam</c:v>
                </c:pt>
                <c:pt idx="2">
                  <c:v>Källsorterat matavfall</c:v>
                </c:pt>
                <c:pt idx="3">
                  <c:v>Avfall från slakteri</c:v>
                </c:pt>
                <c:pt idx="4">
                  <c:v>Gödsel + övrigt</c:v>
                </c:pt>
              </c:strCache>
            </c:strRef>
          </c:cat>
          <c:val>
            <c:numRef>
              <c:f>Skåne!$K$38:$K$42</c:f>
            </c:numRef>
          </c:val>
          <c:extLst>
            <c:ext xmlns:c16="http://schemas.microsoft.com/office/drawing/2014/chart" uri="{C3380CC4-5D6E-409C-BE32-E72D297353CC}">
              <c16:uniqueId val="{00000001-9D46-4DFB-8007-987477DEFAA4}"/>
            </c:ext>
          </c:extLst>
        </c:ser>
        <c:ser>
          <c:idx val="2"/>
          <c:order val="2"/>
          <c:cat>
            <c:strRef>
              <c:f>Skåne!$I$38:$I$42</c:f>
              <c:strCache>
                <c:ptCount val="5"/>
                <c:pt idx="0">
                  <c:v>Avfall från livsmedelsindustri</c:v>
                </c:pt>
                <c:pt idx="1">
                  <c:v>Avloppslam + fettavskiljarslam</c:v>
                </c:pt>
                <c:pt idx="2">
                  <c:v>Källsorterat matavfall</c:v>
                </c:pt>
                <c:pt idx="3">
                  <c:v>Avfall från slakteri</c:v>
                </c:pt>
                <c:pt idx="4">
                  <c:v>Gödsel + övrigt</c:v>
                </c:pt>
              </c:strCache>
            </c:strRef>
          </c:cat>
          <c:val>
            <c:numRef>
              <c:f>Skåne!$L$38:$L$42</c:f>
            </c:numRef>
          </c:val>
          <c:extLst>
            <c:ext xmlns:c16="http://schemas.microsoft.com/office/drawing/2014/chart" uri="{C3380CC4-5D6E-409C-BE32-E72D297353CC}">
              <c16:uniqueId val="{00000002-9D46-4DFB-8007-987477DEFAA4}"/>
            </c:ext>
          </c:extLst>
        </c:ser>
        <c:ser>
          <c:idx val="3"/>
          <c:order val="3"/>
          <c:cat>
            <c:strRef>
              <c:f>Skåne!$I$38:$I$42</c:f>
              <c:strCache>
                <c:ptCount val="5"/>
                <c:pt idx="0">
                  <c:v>Avfall från livsmedelsindustri</c:v>
                </c:pt>
                <c:pt idx="1">
                  <c:v>Avloppslam + fettavskiljarslam</c:v>
                </c:pt>
                <c:pt idx="2">
                  <c:v>Källsorterat matavfall</c:v>
                </c:pt>
                <c:pt idx="3">
                  <c:v>Avfall från slakteri</c:v>
                </c:pt>
                <c:pt idx="4">
                  <c:v>Gödsel + övrigt</c:v>
                </c:pt>
              </c:strCache>
            </c:strRef>
          </c:cat>
          <c:val>
            <c:numRef>
              <c:f>Skåne!$M$38:$M$42</c:f>
            </c:numRef>
          </c:val>
          <c:extLst>
            <c:ext xmlns:c16="http://schemas.microsoft.com/office/drawing/2014/chart" uri="{C3380CC4-5D6E-409C-BE32-E72D297353CC}">
              <c16:uniqueId val="{00000003-9D46-4DFB-8007-987477DEFAA4}"/>
            </c:ext>
          </c:extLst>
        </c:ser>
        <c:ser>
          <c:idx val="4"/>
          <c:order val="4"/>
          <c:cat>
            <c:strRef>
              <c:f>Skåne!$I$38:$I$42</c:f>
              <c:strCache>
                <c:ptCount val="5"/>
                <c:pt idx="0">
                  <c:v>Avfall från livsmedelsindustri</c:v>
                </c:pt>
                <c:pt idx="1">
                  <c:v>Avloppslam + fettavskiljarslam</c:v>
                </c:pt>
                <c:pt idx="2">
                  <c:v>Källsorterat matavfall</c:v>
                </c:pt>
                <c:pt idx="3">
                  <c:v>Avfall från slakteri</c:v>
                </c:pt>
                <c:pt idx="4">
                  <c:v>Gödsel + övrigt</c:v>
                </c:pt>
              </c:strCache>
            </c:strRef>
          </c:cat>
          <c:val>
            <c:numRef>
              <c:f>Skåne!$N$38:$N$42</c:f>
            </c:numRef>
          </c:val>
          <c:extLst>
            <c:ext xmlns:c16="http://schemas.microsoft.com/office/drawing/2014/chart" uri="{C3380CC4-5D6E-409C-BE32-E72D297353CC}">
              <c16:uniqueId val="{00000004-9D46-4DFB-8007-987477DEFAA4}"/>
            </c:ext>
          </c:extLst>
        </c:ser>
        <c:ser>
          <c:idx val="5"/>
          <c:order val="5"/>
          <c:cat>
            <c:strRef>
              <c:f>Skåne!$I$38:$I$42</c:f>
              <c:strCache>
                <c:ptCount val="5"/>
                <c:pt idx="0">
                  <c:v>Avfall från livsmedelsindustri</c:v>
                </c:pt>
                <c:pt idx="1">
                  <c:v>Avloppslam + fettavskiljarslam</c:v>
                </c:pt>
                <c:pt idx="2">
                  <c:v>Källsorterat matavfall</c:v>
                </c:pt>
                <c:pt idx="3">
                  <c:v>Avfall från slakteri</c:v>
                </c:pt>
                <c:pt idx="4">
                  <c:v>Gödsel + övrigt</c:v>
                </c:pt>
              </c:strCache>
            </c:strRef>
          </c:cat>
          <c:val>
            <c:numRef>
              <c:f>Skåne!$O$38:$O$42</c:f>
            </c:numRef>
          </c:val>
          <c:extLst>
            <c:ext xmlns:c16="http://schemas.microsoft.com/office/drawing/2014/chart" uri="{C3380CC4-5D6E-409C-BE32-E72D297353CC}">
              <c16:uniqueId val="{00000005-9D46-4DFB-8007-987477DEFAA4}"/>
            </c:ext>
          </c:extLst>
        </c:ser>
        <c:ser>
          <c:idx val="6"/>
          <c:order val="6"/>
          <c:dPt>
            <c:idx val="0"/>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7-9D46-4DFB-8007-987477DEFAA4}"/>
              </c:ext>
            </c:extLst>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9-9D46-4DFB-8007-987477DEFAA4}"/>
              </c:ext>
            </c:extLst>
          </c:dPt>
          <c:dPt>
            <c:idx val="2"/>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9D46-4DFB-8007-987477DEFAA4}"/>
              </c:ext>
            </c:extLst>
          </c:dPt>
          <c:dPt>
            <c:idx val="3"/>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D-9D46-4DFB-8007-987477DEFAA4}"/>
              </c:ext>
            </c:extLst>
          </c:dPt>
          <c:dPt>
            <c:idx val="4"/>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0F-9D46-4DFB-8007-987477DEFAA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sv-SE"/>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Skåne!$I$38:$I$42</c:f>
              <c:strCache>
                <c:ptCount val="5"/>
                <c:pt idx="0">
                  <c:v>Avfall från livsmedelsindustri</c:v>
                </c:pt>
                <c:pt idx="1">
                  <c:v>Avloppslam + fettavskiljarslam</c:v>
                </c:pt>
                <c:pt idx="2">
                  <c:v>Källsorterat matavfall</c:v>
                </c:pt>
                <c:pt idx="3">
                  <c:v>Avfall från slakteri</c:v>
                </c:pt>
                <c:pt idx="4">
                  <c:v>Gödsel + övrigt</c:v>
                </c:pt>
              </c:strCache>
            </c:strRef>
          </c:cat>
          <c:val>
            <c:numRef>
              <c:f>Skåne!$P$38:$P$42</c:f>
              <c:numCache>
                <c:formatCode>0%</c:formatCode>
                <c:ptCount val="5"/>
                <c:pt idx="0">
                  <c:v>0.21889561678038427</c:v>
                </c:pt>
                <c:pt idx="1">
                  <c:v>0.31364136570884099</c:v>
                </c:pt>
                <c:pt idx="2">
                  <c:v>0.14306531364284428</c:v>
                </c:pt>
                <c:pt idx="3">
                  <c:v>0.27724435103460365</c:v>
                </c:pt>
                <c:pt idx="4">
                  <c:v>4.7153352833326785E-2</c:v>
                </c:pt>
              </c:numCache>
            </c:numRef>
          </c:val>
          <c:extLst>
            <c:ext xmlns:c16="http://schemas.microsoft.com/office/drawing/2014/chart" uri="{C3380CC4-5D6E-409C-BE32-E72D297353CC}">
              <c16:uniqueId val="{00000010-9D46-4DFB-8007-987477DEFAA4}"/>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sv-SE" sz="1600" dirty="0"/>
              <a:t>Biogasanvändning i Skåne ( ~ </a:t>
            </a:r>
            <a:r>
              <a:rPr lang="sv-SE" sz="1600" baseline="0" dirty="0"/>
              <a:t>900 GWh)</a:t>
            </a:r>
            <a:endParaRPr lang="sv-SE" sz="1600"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sv-SE"/>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B28-4BD6-B3D6-33990D8F0FC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B28-4BD6-B3D6-33990D8F0FC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B28-4BD6-B3D6-33990D8F0FC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B28-4BD6-B3D6-33990D8F0FC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sv-S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Biogas!$A$23:$A$26</c:f>
              <c:strCache>
                <c:ptCount val="4"/>
                <c:pt idx="0">
                  <c:v>Bostäder</c:v>
                </c:pt>
                <c:pt idx="1">
                  <c:v>Industri</c:v>
                </c:pt>
                <c:pt idx="2">
                  <c:v>Kraft och värmeverk</c:v>
                </c:pt>
                <c:pt idx="3">
                  <c:v>Drivmedel</c:v>
                </c:pt>
              </c:strCache>
            </c:strRef>
          </c:cat>
          <c:val>
            <c:numRef>
              <c:f>Biogas!$B$23:$B$26</c:f>
              <c:numCache>
                <c:formatCode>#,##0</c:formatCode>
                <c:ptCount val="4"/>
                <c:pt idx="0">
                  <c:v>182371.068</c:v>
                </c:pt>
                <c:pt idx="1">
                  <c:v>156379</c:v>
                </c:pt>
                <c:pt idx="2">
                  <c:v>174878</c:v>
                </c:pt>
                <c:pt idx="3">
                  <c:v>380696.59922660474</c:v>
                </c:pt>
              </c:numCache>
            </c:numRef>
          </c:val>
          <c:extLst>
            <c:ext xmlns:c16="http://schemas.microsoft.com/office/drawing/2014/chart" uri="{C3380CC4-5D6E-409C-BE32-E72D297353CC}">
              <c16:uniqueId val="{00000008-6B28-4BD6-B3D6-33990D8F0FC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451049868766397"/>
          <c:y val="0.21209062408865559"/>
          <c:w val="0.22771172353455818"/>
          <c:h val="0.7377398658501020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i-FI"/>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9B0443C-3D39-415C-8142-9E63C006939E}" type="datetimeFigureOut">
              <a:rPr lang="fi-FI" smtClean="0"/>
              <a:t>18.11.2021</a:t>
            </a:fld>
            <a:endParaRPr lang="fi-FI"/>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i-FI"/>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i-FI"/>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C788CCC2-68FC-4A18-8EE7-33CCE3697B12}" type="slidenum">
              <a:rPr lang="fi-FI" smtClean="0"/>
              <a:t>‹#›</a:t>
            </a:fld>
            <a:endParaRPr lang="fi-FI"/>
          </a:p>
        </p:txBody>
      </p:sp>
    </p:spTree>
    <p:extLst>
      <p:ext uri="{BB962C8B-B14F-4D97-AF65-F5344CB8AC3E}">
        <p14:creationId xmlns:p14="http://schemas.microsoft.com/office/powerpoint/2010/main" val="1320365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a:p>
            <a:endParaRPr lang="sv-SE" dirty="0"/>
          </a:p>
          <a:p>
            <a:endParaRPr lang="sv-SE" dirty="0"/>
          </a:p>
        </p:txBody>
      </p:sp>
      <p:sp>
        <p:nvSpPr>
          <p:cNvPr id="4" name="Platshållare för bildnummer 3"/>
          <p:cNvSpPr>
            <a:spLocks noGrp="1"/>
          </p:cNvSpPr>
          <p:nvPr>
            <p:ph type="sldNum" sz="quarter" idx="10"/>
          </p:nvPr>
        </p:nvSpPr>
        <p:spPr/>
        <p:txBody>
          <a:bodyPr/>
          <a:lstStyle/>
          <a:p>
            <a:fld id="{DF89654A-D3D7-4DEB-8FD2-C3AA0EB91415}" type="slidenum">
              <a:rPr lang="sv-SE" smtClean="0"/>
              <a:t>1</a:t>
            </a:fld>
            <a:endParaRPr lang="sv-SE"/>
          </a:p>
        </p:txBody>
      </p:sp>
    </p:spTree>
    <p:extLst>
      <p:ext uri="{BB962C8B-B14F-4D97-AF65-F5344CB8AC3E}">
        <p14:creationId xmlns:p14="http://schemas.microsoft.com/office/powerpoint/2010/main" val="109432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F89654A-D3D7-4DEB-8FD2-C3AA0EB91415}" type="slidenum">
              <a:rPr lang="sv-SE" smtClean="0"/>
              <a:t>22</a:t>
            </a:fld>
            <a:endParaRPr lang="sv-SE"/>
          </a:p>
        </p:txBody>
      </p:sp>
    </p:spTree>
    <p:extLst>
      <p:ext uri="{BB962C8B-B14F-4D97-AF65-F5344CB8AC3E}">
        <p14:creationId xmlns:p14="http://schemas.microsoft.com/office/powerpoint/2010/main" val="1635509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i="0" dirty="0">
              <a:solidFill>
                <a:srgbClr val="2D5174"/>
              </a:solidFill>
              <a:effectLst/>
              <a:latin typeface="Open Sans" panose="020B0606030504020204" pitchFamily="34" charset="0"/>
            </a:endParaRPr>
          </a:p>
          <a:p>
            <a:endParaRPr lang="sv-SE" dirty="0"/>
          </a:p>
        </p:txBody>
      </p:sp>
      <p:sp>
        <p:nvSpPr>
          <p:cNvPr id="4" name="Platshållare för bildnummer 3"/>
          <p:cNvSpPr>
            <a:spLocks noGrp="1"/>
          </p:cNvSpPr>
          <p:nvPr>
            <p:ph type="sldNum" sz="quarter" idx="10"/>
          </p:nvPr>
        </p:nvSpPr>
        <p:spPr/>
        <p:txBody>
          <a:bodyPr/>
          <a:lstStyle/>
          <a:p>
            <a:fld id="{DF89654A-D3D7-4DEB-8FD2-C3AA0EB91415}" type="slidenum">
              <a:rPr lang="sv-SE" smtClean="0"/>
              <a:t>27</a:t>
            </a:fld>
            <a:endParaRPr lang="sv-SE"/>
          </a:p>
        </p:txBody>
      </p:sp>
    </p:spTree>
    <p:extLst>
      <p:ext uri="{BB962C8B-B14F-4D97-AF65-F5344CB8AC3E}">
        <p14:creationId xmlns:p14="http://schemas.microsoft.com/office/powerpoint/2010/main" val="49392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ett tjugotal deltagare från kommuner, avfallsbolag, energibolag och de stora universiteten och högskolorna i regionen.</a:t>
            </a:r>
          </a:p>
        </p:txBody>
      </p:sp>
      <p:sp>
        <p:nvSpPr>
          <p:cNvPr id="4" name="Platshållare för bildnummer 3"/>
          <p:cNvSpPr>
            <a:spLocks noGrp="1"/>
          </p:cNvSpPr>
          <p:nvPr>
            <p:ph type="sldNum" sz="quarter" idx="10"/>
          </p:nvPr>
        </p:nvSpPr>
        <p:spPr/>
        <p:txBody>
          <a:bodyPr/>
          <a:lstStyle/>
          <a:p>
            <a:fld id="{DF89654A-D3D7-4DEB-8FD2-C3AA0EB91415}" type="slidenum">
              <a:rPr lang="sv-SE" smtClean="0"/>
              <a:t>2</a:t>
            </a:fld>
            <a:endParaRPr lang="sv-SE"/>
          </a:p>
        </p:txBody>
      </p:sp>
    </p:spTree>
    <p:extLst>
      <p:ext uri="{BB962C8B-B14F-4D97-AF65-F5344CB8AC3E}">
        <p14:creationId xmlns:p14="http://schemas.microsoft.com/office/powerpoint/2010/main" val="384472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F89654A-D3D7-4DEB-8FD2-C3AA0EB91415}" type="slidenum">
              <a:rPr lang="sv-SE" smtClean="0"/>
              <a:t>3</a:t>
            </a:fld>
            <a:endParaRPr lang="sv-SE"/>
          </a:p>
        </p:txBody>
      </p:sp>
    </p:spTree>
    <p:extLst>
      <p:ext uri="{BB962C8B-B14F-4D97-AF65-F5344CB8AC3E}">
        <p14:creationId xmlns:p14="http://schemas.microsoft.com/office/powerpoint/2010/main" val="316526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Biogas är dessutom ett viktigt verktyg i en stärkt krisberedskap med ökad försörjningstrygghet på livsmedel, energi och växtnäring. Parallellt med att skapa dessa nyttor är biogassystemet en resurs i ett energisystem där vätgas är en naturlig beståndsdel, då synergierna mellan de två systemen är många. </a:t>
            </a:r>
            <a:endParaRPr lang="sv-SE" sz="1200" kern="1200" dirty="0">
              <a:solidFill>
                <a:schemeClr val="bg1"/>
              </a:solidFill>
              <a:latin typeface="+mn-lt"/>
              <a:ea typeface="+mn-ea"/>
              <a:cs typeface="+mn-cs"/>
            </a:endParaRPr>
          </a:p>
          <a:p>
            <a:endParaRPr lang="sv-SE" dirty="0"/>
          </a:p>
          <a:p>
            <a:endParaRPr lang="sv-SE" dirty="0"/>
          </a:p>
        </p:txBody>
      </p:sp>
      <p:sp>
        <p:nvSpPr>
          <p:cNvPr id="4" name="Slide Number Placeholder 3"/>
          <p:cNvSpPr>
            <a:spLocks noGrp="1"/>
          </p:cNvSpPr>
          <p:nvPr>
            <p:ph type="sldNum" sz="quarter" idx="5"/>
          </p:nvPr>
        </p:nvSpPr>
        <p:spPr/>
        <p:txBody>
          <a:bodyPr/>
          <a:lstStyle/>
          <a:p>
            <a:fld id="{4C788022-2B66-4C3B-913E-DF7D5DD0D66A}" type="slidenum">
              <a:rPr lang="de-DE" smtClean="0"/>
              <a:t>8</a:t>
            </a:fld>
            <a:endParaRPr lang="de-DE"/>
          </a:p>
        </p:txBody>
      </p:sp>
    </p:spTree>
    <p:extLst>
      <p:ext uri="{BB962C8B-B14F-4D97-AF65-F5344CB8AC3E}">
        <p14:creationId xmlns:p14="http://schemas.microsoft.com/office/powerpoint/2010/main" val="3212789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788CCC2-68FC-4A18-8EE7-33CCE3697B12}" type="slidenum">
              <a:rPr lang="fi-FI" smtClean="0"/>
              <a:t>16</a:t>
            </a:fld>
            <a:endParaRPr lang="fi-FI"/>
          </a:p>
        </p:txBody>
      </p:sp>
    </p:spTree>
    <p:extLst>
      <p:ext uri="{BB962C8B-B14F-4D97-AF65-F5344CB8AC3E}">
        <p14:creationId xmlns:p14="http://schemas.microsoft.com/office/powerpoint/2010/main" val="425919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788022-2B66-4C3B-913E-DF7D5DD0D66A}" type="slidenum">
              <a:rPr kumimoji="0" lang="de-DE" sz="1200" b="0" i="0" u="none" strike="noStrike" kern="1200" cap="none" spc="0" normalizeH="0" baseline="0" noProof="0" smtClean="0">
                <a:ln>
                  <a:noFill/>
                </a:ln>
                <a:solidFill>
                  <a:prstClr val="black"/>
                </a:solidFill>
                <a:effectLst/>
                <a:uLnTx/>
                <a:uFillTx/>
                <a:latin typeface="EON Brix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EON Brix Sans"/>
              <a:ea typeface="+mn-ea"/>
              <a:cs typeface="+mn-cs"/>
            </a:endParaRPr>
          </a:p>
        </p:txBody>
      </p:sp>
    </p:spTree>
    <p:extLst>
      <p:ext uri="{BB962C8B-B14F-4D97-AF65-F5344CB8AC3E}">
        <p14:creationId xmlns:p14="http://schemas.microsoft.com/office/powerpoint/2010/main" val="128540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F89654A-D3D7-4DEB-8FD2-C3AA0EB91415}" type="slidenum">
              <a:rPr lang="sv-SE" smtClean="0"/>
              <a:t>19</a:t>
            </a:fld>
            <a:endParaRPr lang="sv-SE"/>
          </a:p>
        </p:txBody>
      </p:sp>
    </p:spTree>
    <p:extLst>
      <p:ext uri="{BB962C8B-B14F-4D97-AF65-F5344CB8AC3E}">
        <p14:creationId xmlns:p14="http://schemas.microsoft.com/office/powerpoint/2010/main" val="59857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F89654A-D3D7-4DEB-8FD2-C3AA0EB91415}" type="slidenum">
              <a:rPr lang="sv-SE" smtClean="0"/>
              <a:t>20</a:t>
            </a:fld>
            <a:endParaRPr lang="sv-SE"/>
          </a:p>
        </p:txBody>
      </p:sp>
    </p:spTree>
    <p:extLst>
      <p:ext uri="{BB962C8B-B14F-4D97-AF65-F5344CB8AC3E}">
        <p14:creationId xmlns:p14="http://schemas.microsoft.com/office/powerpoint/2010/main" val="250784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F89654A-D3D7-4DEB-8FD2-C3AA0EB91415}" type="slidenum">
              <a:rPr lang="sv-SE" smtClean="0"/>
              <a:t>21</a:t>
            </a:fld>
            <a:endParaRPr lang="sv-SE"/>
          </a:p>
        </p:txBody>
      </p:sp>
    </p:spTree>
    <p:extLst>
      <p:ext uri="{BB962C8B-B14F-4D97-AF65-F5344CB8AC3E}">
        <p14:creationId xmlns:p14="http://schemas.microsoft.com/office/powerpoint/2010/main" val="4112396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D792F38C-7337-49F7-8EE4-9BBE73968953}"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14527501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ed Section 2">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0" y="1340769"/>
            <a:ext cx="4391993" cy="4320256"/>
          </a:xfrm>
        </p:spPr>
        <p:txBody>
          <a:bodyPr bIns="0" anchor="t" anchorCtr="0"/>
          <a:lstStyle>
            <a:lvl1pPr>
              <a:lnSpc>
                <a:spcPct val="90000"/>
              </a:lnSpc>
              <a:defRPr sz="4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accent3"/>
                </a:solidFill>
              </a:defRPr>
            </a:lvl1pPr>
          </a:lstStyle>
          <a:p>
            <a:fld id="{61E265A4-976D-4098-9A2F-5C253EE20CDD}"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accent3"/>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accent3"/>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8"/>
            <a:ext cx="5616128" cy="4320257"/>
          </a:xfrm>
        </p:spPr>
        <p:txBody>
          <a:bodyPr bIns="432000" anchor="ctr" anchorCtr="0"/>
          <a:lstStyle>
            <a:lvl1pPr marL="0" indent="0" algn="ctr">
              <a:spcBef>
                <a:spcPts val="200"/>
              </a:spcBef>
              <a:buFontTx/>
              <a:buNone/>
              <a:tabLst>
                <a:tab pos="5200650" algn="l"/>
              </a:tabLst>
              <a:defRPr sz="26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cxnSp>
        <p:nvCxnSpPr>
          <p:cNvPr id="9" name="Straight Connector 8"/>
          <p:cNvCxnSpPr/>
          <p:nvPr userDrawn="1"/>
        </p:nvCxnSpPr>
        <p:spPr>
          <a:xfrm>
            <a:off x="6888088" y="1340768"/>
            <a:ext cx="0" cy="432025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8527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3482179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768191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2006999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6225582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6052578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Picture">
    <p:bg>
      <p:bgPr>
        <a:solidFill>
          <a:schemeClr val="accent6"/>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1"/>
            <a:ext cx="12192000"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6F5F3282-DCBC-4B5E-94BC-B4EC52B1E2D0}"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2" descr="logoplaceholder"/>
          <p:cNvSpPr>
            <a:spLocks noGrp="1" noChangeAspect="1"/>
          </p:cNvSpPr>
          <p:nvPr>
            <p:ph type="body" sz="quarter" idx="19"/>
          </p:nvPr>
        </p:nvSpPr>
        <p:spPr>
          <a:xfrm>
            <a:off x="11334648" y="476704"/>
            <a:ext cx="594000" cy="288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7294113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Numbered Section Picture ">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6888163"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0" y="1340769"/>
            <a:ext cx="4391993" cy="4320256"/>
          </a:xfrm>
        </p:spPr>
        <p:txBody>
          <a:bodyPr bIns="0" anchor="t" anchorCtr="0"/>
          <a:lstStyle>
            <a:lvl1pPr>
              <a:lnSpc>
                <a:spcPct val="90000"/>
              </a:lnSpc>
              <a:defRPr sz="4000">
                <a:solidFill>
                  <a:schemeClr val="accent4"/>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noFill/>
              </a:defRPr>
            </a:lvl1pPr>
          </a:lstStyle>
          <a:p>
            <a:fld id="{2A05B585-7F44-4799-892C-180C98831BA2}"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8"/>
            <a:ext cx="5616128" cy="4320257"/>
          </a:xfrm>
        </p:spPr>
        <p:txBody>
          <a:bodyPr bIns="432000" anchor="ctr" anchorCtr="0"/>
          <a:lstStyle>
            <a:lvl1pPr marL="0" indent="0" algn="ctr">
              <a:spcBef>
                <a:spcPts val="200"/>
              </a:spcBef>
              <a:buFontTx/>
              <a:buNone/>
              <a:defRPr sz="26000" b="1">
                <a:solidFill>
                  <a:schemeClr val="bg1">
                    <a:alpha val="70000"/>
                  </a:schemeClr>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spTree>
    <p:extLst>
      <p:ext uri="{BB962C8B-B14F-4D97-AF65-F5344CB8AC3E}">
        <p14:creationId xmlns:p14="http://schemas.microsoft.com/office/powerpoint/2010/main" val="174284025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a:xfrm>
            <a:off x="6096000" y="2276871"/>
            <a:ext cx="5472113" cy="4031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A8431C5B-3267-4E25-B2AD-FEE10D9B47B2}"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r>
              <a:rPr lang="en-US"/>
              <a:t>Click icon to add picture</a:t>
            </a:r>
            <a:endParaRPr lang="fi-FI"/>
          </a:p>
        </p:txBody>
      </p:sp>
    </p:spTree>
    <p:extLst>
      <p:ext uri="{BB962C8B-B14F-4D97-AF65-F5344CB8AC3E}">
        <p14:creationId xmlns:p14="http://schemas.microsoft.com/office/powerpoint/2010/main" val="39885437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4608960"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6240016" y="2276475"/>
            <a:ext cx="460895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B8D69ADE-3C90-4A5B-882D-85E6CD52F06F}"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21496811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302418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4583834" y="2276475"/>
            <a:ext cx="3024334"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65E6283A-62E5-4C86-9A70-F57E587101E0}"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7824788" y="2276475"/>
            <a:ext cx="3024187"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663874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Section Picture">
    <p:bg>
      <p:bgPr>
        <a:solidFill>
          <a:schemeClr val="accent3"/>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6888163"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0" y="1340769"/>
            <a:ext cx="4391993" cy="4320256"/>
          </a:xfrm>
        </p:spPr>
        <p:txBody>
          <a:bodyPr bIns="0" anchor="t" anchorCtr="0"/>
          <a:lstStyle>
            <a:lvl1pPr>
              <a:lnSpc>
                <a:spcPct val="90000"/>
              </a:lnSpc>
              <a:defRPr sz="4000">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noFill/>
              </a:defRPr>
            </a:lvl1pPr>
          </a:lstStyle>
          <a:p>
            <a:fld id="{457634F7-5507-4E89-AEB5-5BF10648897F}"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8"/>
            <a:ext cx="5616128" cy="4320257"/>
          </a:xfrm>
        </p:spPr>
        <p:txBody>
          <a:bodyPr bIns="432000" anchor="ctr" anchorCtr="0"/>
          <a:lstStyle>
            <a:lvl1pPr marL="0" indent="0" algn="ctr">
              <a:spcBef>
                <a:spcPts val="200"/>
              </a:spcBef>
              <a:buFontTx/>
              <a:buNone/>
              <a:defRPr sz="26000" b="1">
                <a:solidFill>
                  <a:schemeClr val="bg1">
                    <a:alpha val="70000"/>
                  </a:schemeClr>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spTree>
    <p:extLst>
      <p:ext uri="{BB962C8B-B14F-4D97-AF65-F5344CB8AC3E}">
        <p14:creationId xmlns:p14="http://schemas.microsoft.com/office/powerpoint/2010/main" val="6307107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2304703"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3791744" y="2276475"/>
            <a:ext cx="223224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C9A1EC3B-6FBC-4723-A657-5DB8E52006EA}"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6168010" y="2276475"/>
            <a:ext cx="2232246"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BD7F034F-808A-4D9F-B3A5-1829AC5FE29A}"/>
              </a:ext>
            </a:extLst>
          </p:cNvPr>
          <p:cNvSpPr>
            <a:spLocks noGrp="1"/>
          </p:cNvSpPr>
          <p:nvPr>
            <p:ph sz="half" idx="14"/>
          </p:nvPr>
        </p:nvSpPr>
        <p:spPr>
          <a:xfrm>
            <a:off x="8544272" y="2276475"/>
            <a:ext cx="2300876"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42136986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876671-23E5-4688-B1C8-0F6D892FABB9}"/>
              </a:ext>
            </a:extLst>
          </p:cNvPr>
          <p:cNvSpPr>
            <a:spLocks noGrp="1"/>
          </p:cNvSpPr>
          <p:nvPr>
            <p:ph type="body" idx="1"/>
          </p:nvPr>
        </p:nvSpPr>
        <p:spPr>
          <a:xfrm>
            <a:off x="1343026" y="2276475"/>
            <a:ext cx="4608958" cy="504453"/>
          </a:xfrm>
        </p:spPr>
        <p:txBody>
          <a:bodyPr anchor="t" anchorCtr="0"/>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5" y="2780928"/>
            <a:ext cx="4608959"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63DEBFA8-C6E3-42B7-B172-26C8E0A86D07}"/>
              </a:ext>
            </a:extLst>
          </p:cNvPr>
          <p:cNvSpPr>
            <a:spLocks noGrp="1"/>
          </p:cNvSpPr>
          <p:nvPr>
            <p:ph type="body" sz="quarter" idx="3"/>
          </p:nvPr>
        </p:nvSpPr>
        <p:spPr>
          <a:xfrm>
            <a:off x="6240016" y="2276475"/>
            <a:ext cx="4608959" cy="504453"/>
          </a:xfrm>
        </p:spPr>
        <p:txBody>
          <a:bodyPr anchor="t" anchorCtr="0"/>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FD454-D140-4FD8-B5D3-EA2A239A5DB9}"/>
              </a:ext>
            </a:extLst>
          </p:cNvPr>
          <p:cNvSpPr>
            <a:spLocks noGrp="1"/>
          </p:cNvSpPr>
          <p:nvPr>
            <p:ph sz="quarter" idx="4"/>
          </p:nvPr>
        </p:nvSpPr>
        <p:spPr>
          <a:xfrm>
            <a:off x="6240016" y="2780928"/>
            <a:ext cx="4608958"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CCD67DEF-EF41-4282-BF6C-46BFC8E6D0DA}"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70284691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5" y="2276476"/>
            <a:ext cx="6193135"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DBDAC1B8-9537-4BA6-A866-2B9CCE4B3CB3}"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5" name="Chart Placeholder 14"/>
          <p:cNvSpPr>
            <a:spLocks noGrp="1"/>
          </p:cNvSpPr>
          <p:nvPr>
            <p:ph type="chart" sz="quarter" idx="13"/>
          </p:nvPr>
        </p:nvSpPr>
        <p:spPr>
          <a:xfrm>
            <a:off x="7824788" y="2276475"/>
            <a:ext cx="3024187" cy="4032250"/>
          </a:xfrm>
        </p:spPr>
        <p:txBody>
          <a:bodyPr/>
          <a:lstStyle>
            <a:lvl1pPr marL="0" indent="0">
              <a:buFontTx/>
              <a:buNone/>
              <a:defRPr sz="1000"/>
            </a:lvl1pPr>
          </a:lstStyle>
          <a:p>
            <a:r>
              <a:rPr lang="en-US"/>
              <a:t>Click icon to add chart</a:t>
            </a:r>
            <a:endParaRPr lang="fi-FI"/>
          </a:p>
        </p:txBody>
      </p:sp>
    </p:spTree>
    <p:extLst>
      <p:ext uri="{BB962C8B-B14F-4D97-AF65-F5344CB8AC3E}">
        <p14:creationId xmlns:p14="http://schemas.microsoft.com/office/powerpoint/2010/main" val="234452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and Highligth">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5" y="2276476"/>
            <a:ext cx="6193135"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704D1F83-63F5-4665-8423-9CBA41C1C6BD}"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1" name="Text Placeholder 6"/>
          <p:cNvSpPr>
            <a:spLocks noGrp="1"/>
          </p:cNvSpPr>
          <p:nvPr>
            <p:ph type="body" sz="quarter" idx="13"/>
          </p:nvPr>
        </p:nvSpPr>
        <p:spPr>
          <a:xfrm>
            <a:off x="7824191" y="2276475"/>
            <a:ext cx="3024783" cy="4032250"/>
          </a:xfrm>
        </p:spPr>
        <p:txBody>
          <a:bodyPr/>
          <a:lstStyle>
            <a:lvl1pPr marL="0" indent="0" algn="l">
              <a:lnSpc>
                <a:spcPct val="90000"/>
              </a:lnSpc>
              <a:spcBef>
                <a:spcPts val="600"/>
              </a:spcBef>
              <a:buFontTx/>
              <a:buNone/>
              <a:defRPr sz="3600" b="1">
                <a:solidFill>
                  <a:schemeClr val="accent4"/>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30327820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3" name="Rectangle 2"/>
          <p:cNvSpPr/>
          <p:nvPr userDrawn="1"/>
        </p:nvSpPr>
        <p:spPr>
          <a:xfrm>
            <a:off x="0" y="0"/>
            <a:ext cx="530383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p>
            <a:fld id="{B6D455DB-5789-4453-9B10-3FE552A095D8}"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1" name="Text Placeholder 6"/>
          <p:cNvSpPr>
            <a:spLocks noGrp="1"/>
          </p:cNvSpPr>
          <p:nvPr>
            <p:ph type="body" sz="quarter" idx="16"/>
          </p:nvPr>
        </p:nvSpPr>
        <p:spPr>
          <a:xfrm>
            <a:off x="623888" y="2265968"/>
            <a:ext cx="4103960" cy="498598"/>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5999" y="2276476"/>
            <a:ext cx="5472113"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8866941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Picture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p>
            <a:fld id="{065C728F-2A5E-4289-9E9C-8B8C4980DF5A}"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r>
              <a:rPr lang="en-US"/>
              <a:t>Click icon to add picture</a:t>
            </a:r>
            <a:endParaRPr lang="fi-FI"/>
          </a:p>
        </p:txBody>
      </p:sp>
      <p:sp>
        <p:nvSpPr>
          <p:cNvPr id="11" name="Text Placeholder 6"/>
          <p:cNvSpPr>
            <a:spLocks noGrp="1"/>
          </p:cNvSpPr>
          <p:nvPr>
            <p:ph type="body" sz="quarter" idx="16"/>
          </p:nvPr>
        </p:nvSpPr>
        <p:spPr>
          <a:xfrm>
            <a:off x="623888" y="2265968"/>
            <a:ext cx="4103960" cy="498598"/>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5999" y="2276476"/>
            <a:ext cx="5472113"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7013360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harts and Highlight">
    <p:spTree>
      <p:nvGrpSpPr>
        <p:cNvPr id="1" name=""/>
        <p:cNvGrpSpPr/>
        <p:nvPr/>
      </p:nvGrpSpPr>
      <p:grpSpPr>
        <a:xfrm>
          <a:off x="0" y="0"/>
          <a:ext cx="0" cy="0"/>
          <a:chOff x="0" y="0"/>
          <a:chExt cx="0" cy="0"/>
        </a:xfrm>
      </p:grpSpPr>
      <p:sp>
        <p:nvSpPr>
          <p:cNvPr id="3" name="Rectangle 2"/>
          <p:cNvSpPr/>
          <p:nvPr userDrawn="1"/>
        </p:nvSpPr>
        <p:spPr>
          <a:xfrm>
            <a:off x="0" y="0"/>
            <a:ext cx="530383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p>
            <a:fld id="{9662895B-8352-4067-8A29-DB409B61BBE5}"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9" name="Chart Placeholder 14"/>
          <p:cNvSpPr>
            <a:spLocks noGrp="1"/>
          </p:cNvSpPr>
          <p:nvPr>
            <p:ph type="chart" sz="quarter" idx="13"/>
          </p:nvPr>
        </p:nvSpPr>
        <p:spPr>
          <a:xfrm>
            <a:off x="6096001" y="2276475"/>
            <a:ext cx="2592287" cy="4032250"/>
          </a:xfrm>
        </p:spPr>
        <p:txBody>
          <a:bodyPr/>
          <a:lstStyle>
            <a:lvl1pPr marL="0" indent="0">
              <a:buFontTx/>
              <a:buNone/>
              <a:defRPr sz="1000"/>
            </a:lvl1pPr>
          </a:lstStyle>
          <a:p>
            <a:r>
              <a:rPr lang="en-US"/>
              <a:t>Click icon to add chart</a:t>
            </a:r>
            <a:endParaRPr lang="fi-FI"/>
          </a:p>
        </p:txBody>
      </p:sp>
      <p:sp>
        <p:nvSpPr>
          <p:cNvPr id="10" name="Chart Placeholder 14"/>
          <p:cNvSpPr>
            <a:spLocks noGrp="1"/>
          </p:cNvSpPr>
          <p:nvPr>
            <p:ph type="chart" sz="quarter" idx="15"/>
          </p:nvPr>
        </p:nvSpPr>
        <p:spPr>
          <a:xfrm>
            <a:off x="8976319" y="2276475"/>
            <a:ext cx="2591793" cy="4032250"/>
          </a:xfrm>
        </p:spPr>
        <p:txBody>
          <a:bodyPr/>
          <a:lstStyle>
            <a:lvl1pPr marL="0" indent="0">
              <a:buFontTx/>
              <a:buNone/>
              <a:defRPr sz="1000"/>
            </a:lvl1pPr>
          </a:lstStyle>
          <a:p>
            <a:r>
              <a:rPr lang="en-US"/>
              <a:t>Click icon to add chart</a:t>
            </a:r>
            <a:endParaRPr lang="fi-FI"/>
          </a:p>
        </p:txBody>
      </p:sp>
      <p:sp>
        <p:nvSpPr>
          <p:cNvPr id="11" name="Text Placeholder 6"/>
          <p:cNvSpPr>
            <a:spLocks noGrp="1"/>
          </p:cNvSpPr>
          <p:nvPr>
            <p:ph type="body" sz="quarter" idx="16"/>
          </p:nvPr>
        </p:nvSpPr>
        <p:spPr>
          <a:xfrm>
            <a:off x="623888" y="2265968"/>
            <a:ext cx="4103960" cy="498598"/>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290888005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har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p>
            <a:fld id="{3175B8DC-54EB-45A8-84A0-275A288B1EF1}"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r>
              <a:rPr lang="en-US"/>
              <a:t>Click icon to add picture</a:t>
            </a:r>
            <a:endParaRPr lang="fi-FI"/>
          </a:p>
        </p:txBody>
      </p:sp>
      <p:sp>
        <p:nvSpPr>
          <p:cNvPr id="9" name="Chart Placeholder 14"/>
          <p:cNvSpPr>
            <a:spLocks noGrp="1"/>
          </p:cNvSpPr>
          <p:nvPr>
            <p:ph type="chart" sz="quarter" idx="13"/>
          </p:nvPr>
        </p:nvSpPr>
        <p:spPr>
          <a:xfrm>
            <a:off x="6096001" y="2276475"/>
            <a:ext cx="2592287" cy="4032250"/>
          </a:xfrm>
        </p:spPr>
        <p:txBody>
          <a:bodyPr/>
          <a:lstStyle>
            <a:lvl1pPr marL="0" indent="0">
              <a:buFontTx/>
              <a:buNone/>
              <a:defRPr sz="1000"/>
            </a:lvl1pPr>
          </a:lstStyle>
          <a:p>
            <a:r>
              <a:rPr lang="en-US"/>
              <a:t>Click icon to add chart</a:t>
            </a:r>
            <a:endParaRPr lang="fi-FI"/>
          </a:p>
        </p:txBody>
      </p:sp>
      <p:sp>
        <p:nvSpPr>
          <p:cNvPr id="10" name="Chart Placeholder 14"/>
          <p:cNvSpPr>
            <a:spLocks noGrp="1"/>
          </p:cNvSpPr>
          <p:nvPr>
            <p:ph type="chart" sz="quarter" idx="15"/>
          </p:nvPr>
        </p:nvSpPr>
        <p:spPr>
          <a:xfrm>
            <a:off x="8976319" y="2276475"/>
            <a:ext cx="2591793" cy="4032250"/>
          </a:xfrm>
        </p:spPr>
        <p:txBody>
          <a:bodyPr/>
          <a:lstStyle>
            <a:lvl1pPr marL="0" indent="0">
              <a:buFontTx/>
              <a:buNone/>
              <a:defRPr sz="1000"/>
            </a:lvl1pPr>
          </a:lstStyle>
          <a:p>
            <a:r>
              <a:rPr lang="en-US"/>
              <a:t>Click icon to add chart</a:t>
            </a:r>
            <a:endParaRPr lang="fi-FI"/>
          </a:p>
        </p:txBody>
      </p:sp>
    </p:spTree>
    <p:extLst>
      <p:ext uri="{BB962C8B-B14F-4D97-AF65-F5344CB8AC3E}">
        <p14:creationId xmlns:p14="http://schemas.microsoft.com/office/powerpoint/2010/main" val="31798893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troductio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4"/>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C47E9906-028A-4AAC-B0F2-324B499DB61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2" y="3500438"/>
            <a:ext cx="6120679" cy="2160588"/>
          </a:xfrm>
        </p:spPr>
        <p:txBody>
          <a:bodyPr/>
          <a:lstStyle>
            <a:lvl1pPr marL="0" indent="0" algn="l">
              <a:lnSpc>
                <a:spcPct val="90000"/>
              </a:lnSpc>
              <a:spcBef>
                <a:spcPts val="600"/>
              </a:spcBef>
              <a:buFontTx/>
              <a:buNone/>
              <a:defRPr sz="2400" b="0">
                <a:solidFill>
                  <a:schemeClr val="accent4"/>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11446961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troduction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4"/>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5B3F8806-98AE-414D-8F22-6F93361AEB79}"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2" y="3500438"/>
            <a:ext cx="6120679" cy="2160588"/>
          </a:xfrm>
        </p:spPr>
        <p:txBody>
          <a:bodyPr/>
          <a:lstStyle>
            <a:lvl1pPr marL="0" indent="0" algn="l">
              <a:lnSpc>
                <a:spcPct val="90000"/>
              </a:lnSpc>
              <a:spcBef>
                <a:spcPts val="600"/>
              </a:spcBef>
              <a:buFontTx/>
              <a:buNone/>
              <a:defRPr sz="2400" b="0">
                <a:solidFill>
                  <a:schemeClr val="accent4"/>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8" name="Text Placeholder 2" descr="logoplaceholder"/>
          <p:cNvSpPr>
            <a:spLocks noGrp="1" noChangeAspect="1"/>
          </p:cNvSpPr>
          <p:nvPr>
            <p:ph type="body" sz="quarter" idx="19"/>
          </p:nvPr>
        </p:nvSpPr>
        <p:spPr>
          <a:xfrm>
            <a:off x="11334648" y="476704"/>
            <a:ext cx="594000" cy="288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3874064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ed Section Picture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6888163"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0" y="1340769"/>
            <a:ext cx="4391993" cy="4320256"/>
          </a:xfrm>
        </p:spPr>
        <p:txBody>
          <a:bodyPr bIns="0" anchor="t" anchorCtr="0"/>
          <a:lstStyle>
            <a:lvl1pPr>
              <a:lnSpc>
                <a:spcPct val="90000"/>
              </a:lnSpc>
              <a:defRPr sz="4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noFill/>
              </a:defRPr>
            </a:lvl1pPr>
          </a:lstStyle>
          <a:p>
            <a:fld id="{5341240B-742E-421C-8A6C-E589BFBABBD4}"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tx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8"/>
            <a:ext cx="5616128" cy="4320257"/>
          </a:xfrm>
        </p:spPr>
        <p:txBody>
          <a:bodyPr bIns="432000" anchor="ctr" anchorCtr="0"/>
          <a:lstStyle>
            <a:lvl1pPr marL="0" indent="0" algn="ctr">
              <a:spcBef>
                <a:spcPts val="200"/>
              </a:spcBef>
              <a:buFontTx/>
              <a:buNone/>
              <a:defRPr sz="26000" b="1">
                <a:solidFill>
                  <a:schemeClr val="accent3">
                    <a:alpha val="70000"/>
                  </a:schemeClr>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spTree>
    <p:extLst>
      <p:ext uri="{BB962C8B-B14F-4D97-AF65-F5344CB8AC3E}">
        <p14:creationId xmlns:p14="http://schemas.microsoft.com/office/powerpoint/2010/main" val="34306587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ymbols ">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lvl1pPr>
              <a:defRPr>
                <a:solidFill>
                  <a:schemeClr val="bg1"/>
                </a:solidFill>
              </a:defRPr>
            </a:lvl1pPr>
          </a:lstStyle>
          <a:p>
            <a:fld id="{978C3B04-AD77-40E2-8E84-DF64A4E223AA}"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6" name="Text Placeholder 6"/>
          <p:cNvSpPr>
            <a:spLocks noGrp="1"/>
          </p:cNvSpPr>
          <p:nvPr>
            <p:ph type="body" sz="quarter" idx="13" hasCustomPrompt="1"/>
          </p:nvPr>
        </p:nvSpPr>
        <p:spPr>
          <a:xfrm>
            <a:off x="1486446" y="3860701"/>
            <a:ext cx="2737346" cy="792658"/>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7" name="Text Placeholder 6"/>
          <p:cNvSpPr>
            <a:spLocks noGrp="1"/>
          </p:cNvSpPr>
          <p:nvPr>
            <p:ph type="body" sz="quarter" idx="14"/>
          </p:nvPr>
        </p:nvSpPr>
        <p:spPr>
          <a:xfrm>
            <a:off x="1486446" y="4797374"/>
            <a:ext cx="2737346" cy="1223913"/>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8" name="Text Placeholder 6"/>
          <p:cNvSpPr>
            <a:spLocks noGrp="1"/>
          </p:cNvSpPr>
          <p:nvPr>
            <p:ph type="body" sz="quarter" idx="15" hasCustomPrompt="1"/>
          </p:nvPr>
        </p:nvSpPr>
        <p:spPr>
          <a:xfrm>
            <a:off x="4727851" y="3860700"/>
            <a:ext cx="2736300" cy="792659"/>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6"/>
          </p:nvPr>
        </p:nvSpPr>
        <p:spPr>
          <a:xfrm>
            <a:off x="4727850" y="4797152"/>
            <a:ext cx="2736302"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0" name="Text Placeholder 6"/>
          <p:cNvSpPr>
            <a:spLocks noGrp="1"/>
          </p:cNvSpPr>
          <p:nvPr>
            <p:ph type="body" sz="quarter" idx="17" hasCustomPrompt="1"/>
          </p:nvPr>
        </p:nvSpPr>
        <p:spPr>
          <a:xfrm>
            <a:off x="7967807" y="3860701"/>
            <a:ext cx="2736634" cy="792658"/>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1" name="Text Placeholder 6"/>
          <p:cNvSpPr>
            <a:spLocks noGrp="1"/>
          </p:cNvSpPr>
          <p:nvPr>
            <p:ph type="body" sz="quarter" idx="18"/>
          </p:nvPr>
        </p:nvSpPr>
        <p:spPr>
          <a:xfrm>
            <a:off x="7969249" y="4797152"/>
            <a:ext cx="2735264"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3" name="Picture Placeholder 12"/>
          <p:cNvSpPr>
            <a:spLocks noGrp="1"/>
          </p:cNvSpPr>
          <p:nvPr>
            <p:ph type="pic" sz="quarter" idx="19" hasCustomPrompt="1"/>
          </p:nvPr>
        </p:nvSpPr>
        <p:spPr>
          <a:xfrm>
            <a:off x="2207568" y="2276474"/>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4" name="Picture Placeholder 12"/>
          <p:cNvSpPr>
            <a:spLocks noGrp="1"/>
          </p:cNvSpPr>
          <p:nvPr>
            <p:ph type="pic" sz="quarter" idx="20" hasCustomPrompt="1"/>
          </p:nvPr>
        </p:nvSpPr>
        <p:spPr>
          <a:xfrm>
            <a:off x="5447928" y="2276474"/>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5" name="Picture Placeholder 12"/>
          <p:cNvSpPr>
            <a:spLocks noGrp="1"/>
          </p:cNvSpPr>
          <p:nvPr>
            <p:ph type="pic" sz="quarter" idx="21" hasCustomPrompt="1"/>
          </p:nvPr>
        </p:nvSpPr>
        <p:spPr>
          <a:xfrm>
            <a:off x="8688288" y="2276474"/>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Tree>
    <p:extLst>
      <p:ext uri="{BB962C8B-B14F-4D97-AF65-F5344CB8AC3E}">
        <p14:creationId xmlns:p14="http://schemas.microsoft.com/office/powerpoint/2010/main" val="15189147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ymbols 2">
    <p:bg>
      <p:bgPr>
        <a:solidFill>
          <a:schemeClr val="accent5">
            <a:alpha val="20000"/>
          </a:schemeClr>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974A3689-D441-485B-8F38-B4DA01D0F9A2}"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a:xfrm>
            <a:off x="7824787" y="1557338"/>
            <a:ext cx="3743326" cy="4103687"/>
          </a:xfrm>
        </p:spPr>
        <p:txBody>
          <a:bodyPr anchor="t" anchorCtr="0"/>
          <a:lstStyle>
            <a:lvl1pPr>
              <a:defRPr>
                <a:solidFill>
                  <a:schemeClr val="accent4"/>
                </a:solidFill>
              </a:defRPr>
            </a:lvl1pPr>
          </a:lstStyle>
          <a:p>
            <a:r>
              <a:rPr lang="en-US"/>
              <a:t>Click to edit Master title style</a:t>
            </a:r>
            <a:endParaRPr lang="fi-FI"/>
          </a:p>
        </p:txBody>
      </p:sp>
      <p:cxnSp>
        <p:nvCxnSpPr>
          <p:cNvPr id="12" name="Straight Connector 11"/>
          <p:cNvCxnSpPr/>
          <p:nvPr userDrawn="1"/>
        </p:nvCxnSpPr>
        <p:spPr>
          <a:xfrm>
            <a:off x="7536160" y="1557338"/>
            <a:ext cx="0" cy="4103687"/>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20" hasCustomPrompt="1"/>
          </p:nvPr>
        </p:nvSpPr>
        <p:spPr>
          <a:xfrm>
            <a:off x="623392" y="155679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4" name="Picture Placeholder 12"/>
          <p:cNvSpPr>
            <a:spLocks noGrp="1"/>
          </p:cNvSpPr>
          <p:nvPr>
            <p:ph type="pic" sz="quarter" idx="21" hasCustomPrompt="1"/>
          </p:nvPr>
        </p:nvSpPr>
        <p:spPr>
          <a:xfrm>
            <a:off x="620629" y="299752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5" name="Picture Placeholder 12"/>
          <p:cNvSpPr>
            <a:spLocks noGrp="1"/>
          </p:cNvSpPr>
          <p:nvPr>
            <p:ph type="pic" sz="quarter" idx="22" hasCustomPrompt="1"/>
          </p:nvPr>
        </p:nvSpPr>
        <p:spPr>
          <a:xfrm>
            <a:off x="623888" y="443768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6" name="Text Placeholder 15"/>
          <p:cNvSpPr>
            <a:spLocks noGrp="1"/>
          </p:cNvSpPr>
          <p:nvPr>
            <p:ph type="body" sz="quarter" idx="23"/>
          </p:nvPr>
        </p:nvSpPr>
        <p:spPr>
          <a:xfrm>
            <a:off x="2063750" y="1557338"/>
            <a:ext cx="5184775" cy="1223590"/>
          </a:xfrm>
        </p:spPr>
        <p:txBody>
          <a:bodyPr/>
          <a:lstStyle>
            <a:lvl1pPr marL="0" indent="0">
              <a:buFontTx/>
              <a:buNone/>
              <a:defRPr/>
            </a:lvl1pPr>
            <a:lvl2pPr marL="271463" indent="-271463">
              <a:buFont typeface="Arial" panose="020B0604020202020204" pitchFamily="34" charset="0"/>
              <a:buChar char="•"/>
              <a:defRPr/>
            </a:lvl2pPr>
            <a:lvl3pPr marL="541338" indent="-261938">
              <a:buFont typeface="Gotham" panose="02000504050000020004" pitchFamily="2" charset="0"/>
              <a:buChar char="–"/>
              <a:defRPr/>
            </a:lvl3pPr>
            <a:lvl4pPr marL="803275" indent="-269875">
              <a:buFont typeface="Arial" panose="020B0604020202020204" pitchFamily="34" charset="0"/>
              <a:buChar char="•"/>
              <a:defRPr/>
            </a:lvl4pPr>
            <a:lvl5pPr marL="1073150" indent="-269875">
              <a:buFont typeface="Gotham" panose="02000504050000020004" pitchFamily="2" charset="0"/>
              <a:buChar char="–"/>
              <a:defRPr/>
            </a:lvl5pPr>
            <a:lvl6pPr marL="1343025" indent="-271463">
              <a:buFont typeface="Arial" panose="020B0604020202020204" pitchFamily="34" charset="0"/>
              <a:buChar char="•"/>
              <a:defRPr/>
            </a:lvl6pPr>
            <a:lvl7pPr marL="1614488" indent="-269875">
              <a:buFont typeface="Gotham" panose="02000504050000020004" pitchFamily="2" charset="0"/>
              <a:buChar char="–"/>
              <a:defRPr/>
            </a:lvl7pPr>
            <a:lvl8pPr marL="1884363" indent="-269875">
              <a:buFont typeface="Arial" panose="020B0604020202020204" pitchFamily="34" charset="0"/>
              <a:buChar char="•"/>
              <a:defRPr/>
            </a:lvl8pPr>
            <a:lvl9pPr marL="2154238" indent="-263525">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7" name="Text Placeholder 15"/>
          <p:cNvSpPr>
            <a:spLocks noGrp="1"/>
          </p:cNvSpPr>
          <p:nvPr>
            <p:ph type="body" sz="quarter" idx="24"/>
          </p:nvPr>
        </p:nvSpPr>
        <p:spPr>
          <a:xfrm>
            <a:off x="2063750" y="2997498"/>
            <a:ext cx="5184775" cy="1223590"/>
          </a:xfrm>
        </p:spPr>
        <p:txBody>
          <a:bodyPr/>
          <a:lstStyle>
            <a:lvl1pPr marL="0" indent="0">
              <a:buFontTx/>
              <a:buNone/>
              <a:defRPr/>
            </a:lvl1pPr>
            <a:lvl2pPr marL="271463" indent="-271463">
              <a:buFont typeface="Arial" panose="020B0604020202020204" pitchFamily="34" charset="0"/>
              <a:buChar char="•"/>
              <a:defRPr/>
            </a:lvl2pPr>
            <a:lvl3pPr marL="541338" indent="-261938">
              <a:buFont typeface="Gotham" panose="02000504050000020004" pitchFamily="2" charset="0"/>
              <a:buChar char="–"/>
              <a:defRPr/>
            </a:lvl3pPr>
            <a:lvl4pPr marL="803275" indent="-269875">
              <a:buFont typeface="Arial" panose="020B0604020202020204" pitchFamily="34" charset="0"/>
              <a:buChar char="•"/>
              <a:defRPr/>
            </a:lvl4pPr>
            <a:lvl5pPr marL="1073150" indent="-269875">
              <a:buFont typeface="Gotham" panose="02000504050000020004" pitchFamily="2" charset="0"/>
              <a:buChar char="–"/>
              <a:defRPr/>
            </a:lvl5pPr>
            <a:lvl6pPr marL="1343025" indent="-271463">
              <a:buFont typeface="Arial" panose="020B0604020202020204" pitchFamily="34" charset="0"/>
              <a:buChar char="•"/>
              <a:defRPr/>
            </a:lvl6pPr>
            <a:lvl7pPr marL="1614488" indent="-269875">
              <a:buFont typeface="Gotham" panose="02000504050000020004" pitchFamily="2" charset="0"/>
              <a:buChar char="–"/>
              <a:defRPr/>
            </a:lvl7pPr>
            <a:lvl8pPr marL="1884363" indent="-269875">
              <a:buFont typeface="Arial" panose="020B0604020202020204" pitchFamily="34" charset="0"/>
              <a:buChar char="•"/>
              <a:defRPr/>
            </a:lvl8pPr>
            <a:lvl9pPr marL="2154238" indent="-263525">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8" name="Text Placeholder 15"/>
          <p:cNvSpPr>
            <a:spLocks noGrp="1"/>
          </p:cNvSpPr>
          <p:nvPr>
            <p:ph type="body" sz="quarter" idx="25"/>
          </p:nvPr>
        </p:nvSpPr>
        <p:spPr>
          <a:xfrm>
            <a:off x="2063750" y="4437658"/>
            <a:ext cx="5184775" cy="1223590"/>
          </a:xfrm>
        </p:spPr>
        <p:txBody>
          <a:bodyPr/>
          <a:lstStyle>
            <a:lvl1pPr marL="0" indent="0">
              <a:buFontTx/>
              <a:buNone/>
              <a:defRPr/>
            </a:lvl1pPr>
            <a:lvl2pPr marL="271463" indent="-271463">
              <a:buFont typeface="Arial" panose="020B0604020202020204" pitchFamily="34" charset="0"/>
              <a:buChar char="•"/>
              <a:defRPr/>
            </a:lvl2pPr>
            <a:lvl3pPr marL="541338" indent="-261938">
              <a:buFont typeface="Gotham" panose="02000504050000020004" pitchFamily="2" charset="0"/>
              <a:buChar char="–"/>
              <a:defRPr/>
            </a:lvl3pPr>
            <a:lvl4pPr marL="803275" indent="-269875">
              <a:buFont typeface="Arial" panose="020B0604020202020204" pitchFamily="34" charset="0"/>
              <a:buChar char="•"/>
              <a:defRPr/>
            </a:lvl4pPr>
            <a:lvl5pPr marL="1073150" indent="-269875">
              <a:buFont typeface="Gotham" panose="02000504050000020004" pitchFamily="2" charset="0"/>
              <a:buChar char="–"/>
              <a:defRPr/>
            </a:lvl5pPr>
            <a:lvl6pPr marL="1343025" indent="-271463">
              <a:buFont typeface="Arial" panose="020B0604020202020204" pitchFamily="34" charset="0"/>
              <a:buChar char="•"/>
              <a:defRPr/>
            </a:lvl6pPr>
            <a:lvl7pPr marL="1614488" indent="-269875">
              <a:buFont typeface="Gotham" panose="02000504050000020004" pitchFamily="2" charset="0"/>
              <a:buChar char="–"/>
              <a:defRPr/>
            </a:lvl7pPr>
            <a:lvl8pPr marL="1884363" indent="-269875">
              <a:buFont typeface="Arial" panose="020B0604020202020204" pitchFamily="34" charset="0"/>
              <a:buChar char="•"/>
              <a:defRPr/>
            </a:lvl8pPr>
            <a:lvl9pPr marL="2154238" indent="-263525">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553737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ymbol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4"/>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8B1A2EA1-FE1B-40AF-AD9B-3C89C374073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2"/>
            <a:ext cx="1944216" cy="576411"/>
          </a:xfrm>
        </p:spPr>
        <p:txBody>
          <a:bodyPr/>
          <a:lstStyle>
            <a:lvl1pPr marL="0" indent="0" algn="ctr">
              <a:lnSpc>
                <a:spcPct val="90000"/>
              </a:lnSpc>
              <a:spcBef>
                <a:spcPts val="0"/>
              </a:spcBef>
              <a:buFontTx/>
              <a:buNone/>
              <a:defRPr sz="4000" b="1">
                <a:solidFill>
                  <a:schemeClr val="accent4"/>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4"/>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8" y="3717032"/>
            <a:ext cx="1944218" cy="576412"/>
          </a:xfrm>
        </p:spPr>
        <p:txBody>
          <a:bodyPr/>
          <a:lstStyle>
            <a:lvl1pPr marL="0" indent="0" algn="ctr">
              <a:lnSpc>
                <a:spcPct val="90000"/>
              </a:lnSpc>
              <a:spcBef>
                <a:spcPts val="0"/>
              </a:spcBef>
              <a:buFontTx/>
              <a:buNone/>
              <a:defRPr sz="4000" b="1">
                <a:solidFill>
                  <a:schemeClr val="accent4"/>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1" y="3717032"/>
            <a:ext cx="1944215" cy="576411"/>
          </a:xfrm>
        </p:spPr>
        <p:txBody>
          <a:bodyPr/>
          <a:lstStyle>
            <a:lvl1pPr marL="0" indent="0" algn="ctr">
              <a:lnSpc>
                <a:spcPct val="90000"/>
              </a:lnSpc>
              <a:spcBef>
                <a:spcPts val="0"/>
              </a:spcBef>
              <a:buFontTx/>
              <a:buNone/>
              <a:defRPr sz="4000" b="1">
                <a:solidFill>
                  <a:schemeClr val="accent4"/>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1"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Tree>
    <p:extLst>
      <p:ext uri="{BB962C8B-B14F-4D97-AF65-F5344CB8AC3E}">
        <p14:creationId xmlns:p14="http://schemas.microsoft.com/office/powerpoint/2010/main" val="41630656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ymbols and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4"/>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157A48CA-9D7A-4C0F-84CC-14D2CA7CB9AD}"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2"/>
            <a:ext cx="1944216" cy="576411"/>
          </a:xfrm>
        </p:spPr>
        <p:txBody>
          <a:bodyPr/>
          <a:lstStyle>
            <a:lvl1pPr marL="0" indent="0" algn="ctr">
              <a:lnSpc>
                <a:spcPct val="90000"/>
              </a:lnSpc>
              <a:spcBef>
                <a:spcPts val="0"/>
              </a:spcBef>
              <a:buFontTx/>
              <a:buNone/>
              <a:defRPr sz="4000" b="1">
                <a:solidFill>
                  <a:schemeClr val="accent4"/>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4"/>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8" y="3717032"/>
            <a:ext cx="1944218" cy="576412"/>
          </a:xfrm>
        </p:spPr>
        <p:txBody>
          <a:bodyPr/>
          <a:lstStyle>
            <a:lvl1pPr marL="0" indent="0" algn="ctr">
              <a:lnSpc>
                <a:spcPct val="90000"/>
              </a:lnSpc>
              <a:spcBef>
                <a:spcPts val="0"/>
              </a:spcBef>
              <a:buFontTx/>
              <a:buNone/>
              <a:defRPr sz="4000" b="1">
                <a:solidFill>
                  <a:schemeClr val="accent4"/>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1" y="3717032"/>
            <a:ext cx="1944215" cy="576411"/>
          </a:xfrm>
        </p:spPr>
        <p:txBody>
          <a:bodyPr/>
          <a:lstStyle>
            <a:lvl1pPr marL="0" indent="0" algn="ctr">
              <a:lnSpc>
                <a:spcPct val="90000"/>
              </a:lnSpc>
              <a:spcBef>
                <a:spcPts val="0"/>
              </a:spcBef>
              <a:buFontTx/>
              <a:buNone/>
              <a:defRPr sz="4000" b="1">
                <a:solidFill>
                  <a:schemeClr val="accent4"/>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1"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9" name="Text Placeholder 2" descr="logoplaceholder"/>
          <p:cNvSpPr>
            <a:spLocks noGrp="1" noChangeAspect="1"/>
          </p:cNvSpPr>
          <p:nvPr>
            <p:ph type="body" sz="quarter" idx="23"/>
          </p:nvPr>
        </p:nvSpPr>
        <p:spPr>
          <a:xfrm>
            <a:off x="11334648" y="476704"/>
            <a:ext cx="594000" cy="288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4136371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mal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302418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FB3B5764-4F4C-40DD-AE9B-B0AD9A47C655}"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8915278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p>
            <a:fld id="{444CDF63-A482-4448-BE07-CAF0B06AD05C}"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36572265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BD01F-E61E-480A-ADC5-2987421D0A91}"/>
              </a:ext>
            </a:extLst>
          </p:cNvPr>
          <p:cNvSpPr>
            <a:spLocks noGrp="1"/>
          </p:cNvSpPr>
          <p:nvPr>
            <p:ph type="dt" sz="half" idx="10"/>
          </p:nvPr>
        </p:nvSpPr>
        <p:spPr/>
        <p:txBody>
          <a:bodyPr/>
          <a:lstStyle/>
          <a:p>
            <a:fld id="{2DC6BA3A-5BB5-4122-8E7B-F8F2AA2F3A9A}" type="datetime1">
              <a:rPr lang="fi-FI" smtClean="0"/>
              <a:t>18.11.2021</a:t>
            </a:fld>
            <a:endParaRPr lang="fi-FI"/>
          </a:p>
        </p:txBody>
      </p:sp>
      <p:sp>
        <p:nvSpPr>
          <p:cNvPr id="3" name="Footer Placeholder 2">
            <a:extLst>
              <a:ext uri="{FF2B5EF4-FFF2-40B4-BE49-F238E27FC236}">
                <a16:creationId xmlns:a16="http://schemas.microsoft.com/office/drawing/2014/main" id="{F4EEC9B9-BABE-49D1-A0DC-C3D8A6301ABB}"/>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9D293E5A-CED6-46F0-90D6-2750F5AEF391}"/>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18099057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D792F38C-7337-49F7-8EE4-9BBE73968953}"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428475124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73533E5B-2F89-4D43-B503-DCA62A092906}"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27360186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1C880835-1BCA-4644-8A3F-7BF935D0C4CA}"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22103569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a:xfrm>
            <a:off x="6096000" y="2276871"/>
            <a:ext cx="5472113" cy="4031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4FD9244D-81A2-4D40-8497-CA5E2C4F56E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endParaRPr lang="fi-FI"/>
          </a:p>
        </p:txBody>
      </p:sp>
    </p:spTree>
    <p:extLst>
      <p:ext uri="{BB962C8B-B14F-4D97-AF65-F5344CB8AC3E}">
        <p14:creationId xmlns:p14="http://schemas.microsoft.com/office/powerpoint/2010/main" val="41689203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p>
            <a:fld id="{496603AF-DCDE-4B50-94A9-1804344865A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1603556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solidFill>
                  <a:schemeClr val="bg1"/>
                </a:solidFill>
              </a:defRPr>
            </a:lvl1pPr>
          </a:lstStyle>
          <a:p>
            <a:fld id="{EE48B403-4573-47E7-B4A6-FD7233C4D24B}"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766378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E1B281C8-E62A-4734-8688-309F6F38AC48}"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5657898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E86229EB-7589-4EA5-BAEE-536E652A9222}"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0964266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668D673A-E074-45A9-84E2-F799229F111F}"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2403737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Numbered Section ">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0" y="1340769"/>
            <a:ext cx="4391993" cy="4320256"/>
          </a:xfrm>
        </p:spPr>
        <p:txBody>
          <a:bodyPr bIns="0" anchor="t" anchorCtr="0"/>
          <a:lstStyle>
            <a:lvl1pPr>
              <a:lnSpc>
                <a:spcPct val="90000"/>
              </a:lnSpc>
              <a:defRPr sz="4000">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840E9AB1-E04E-401D-BD2D-980A593F33F8}"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8"/>
            <a:ext cx="5616128" cy="4320257"/>
          </a:xfrm>
        </p:spPr>
        <p:txBody>
          <a:bodyPr bIns="432000" anchor="ctr" anchorCtr="0"/>
          <a:lstStyle>
            <a:lvl1pPr marL="0" indent="0" algn="ctr">
              <a:spcBef>
                <a:spcPts val="200"/>
              </a:spcBef>
              <a:buFontTx/>
              <a:buNone/>
              <a:tabLst>
                <a:tab pos="5200650" algn="l"/>
              </a:tabLst>
              <a:defRPr sz="2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cxnSp>
        <p:nvCxnSpPr>
          <p:cNvPr id="9" name="Straight Connector 8"/>
          <p:cNvCxnSpPr/>
          <p:nvPr userDrawn="1"/>
        </p:nvCxnSpPr>
        <p:spPr>
          <a:xfrm>
            <a:off x="6888088" y="1340768"/>
            <a:ext cx="0" cy="4320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745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Numbered Section 2">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0" y="1340769"/>
            <a:ext cx="4391993" cy="4320256"/>
          </a:xfrm>
        </p:spPr>
        <p:txBody>
          <a:bodyPr bIns="0" anchor="t" anchorCtr="0"/>
          <a:lstStyle>
            <a:lvl1pPr>
              <a:lnSpc>
                <a:spcPct val="90000"/>
              </a:lnSpc>
              <a:defRPr sz="4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accent3"/>
                </a:solidFill>
              </a:defRPr>
            </a:lvl1pPr>
          </a:lstStyle>
          <a:p>
            <a:fld id="{61E265A4-976D-4098-9A2F-5C253EE20CDD}"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accent3"/>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accent3"/>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8"/>
            <a:ext cx="5616128" cy="4320257"/>
          </a:xfrm>
        </p:spPr>
        <p:txBody>
          <a:bodyPr bIns="432000" anchor="ctr" anchorCtr="0"/>
          <a:lstStyle>
            <a:lvl1pPr marL="0" indent="0" algn="ctr">
              <a:spcBef>
                <a:spcPts val="200"/>
              </a:spcBef>
              <a:buFontTx/>
              <a:buNone/>
              <a:tabLst>
                <a:tab pos="5200650" algn="l"/>
              </a:tabLst>
              <a:defRPr sz="26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cxnSp>
        <p:nvCxnSpPr>
          <p:cNvPr id="9" name="Straight Connector 8"/>
          <p:cNvCxnSpPr/>
          <p:nvPr userDrawn="1"/>
        </p:nvCxnSpPr>
        <p:spPr>
          <a:xfrm>
            <a:off x="6888088" y="1340768"/>
            <a:ext cx="0" cy="432025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8768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umbered Section Picture">
    <p:bg>
      <p:bgPr>
        <a:solidFill>
          <a:schemeClr val="accent3"/>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6888163"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0" y="1340769"/>
            <a:ext cx="4391993" cy="4320256"/>
          </a:xfrm>
        </p:spPr>
        <p:txBody>
          <a:bodyPr bIns="0" anchor="t" anchorCtr="0"/>
          <a:lstStyle>
            <a:lvl1pPr>
              <a:lnSpc>
                <a:spcPct val="90000"/>
              </a:lnSpc>
              <a:defRPr sz="4000">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noFill/>
              </a:defRPr>
            </a:lvl1pPr>
          </a:lstStyle>
          <a:p>
            <a:fld id="{457634F7-5507-4E89-AEB5-5BF10648897F}"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8"/>
            <a:ext cx="5616128" cy="4320257"/>
          </a:xfrm>
        </p:spPr>
        <p:txBody>
          <a:bodyPr bIns="432000" anchor="ctr" anchorCtr="0"/>
          <a:lstStyle>
            <a:lvl1pPr marL="0" indent="0" algn="ctr">
              <a:spcBef>
                <a:spcPts val="200"/>
              </a:spcBef>
              <a:buFontTx/>
              <a:buNone/>
              <a:defRPr sz="26000" b="1">
                <a:solidFill>
                  <a:schemeClr val="bg1">
                    <a:alpha val="70000"/>
                  </a:schemeClr>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spTree>
    <p:extLst>
      <p:ext uri="{BB962C8B-B14F-4D97-AF65-F5344CB8AC3E}">
        <p14:creationId xmlns:p14="http://schemas.microsoft.com/office/powerpoint/2010/main" val="22799436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umbered Section Picture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6888163"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0" y="1340769"/>
            <a:ext cx="4391993" cy="4320256"/>
          </a:xfrm>
        </p:spPr>
        <p:txBody>
          <a:bodyPr bIns="0" anchor="t" anchorCtr="0"/>
          <a:lstStyle>
            <a:lvl1pPr>
              <a:lnSpc>
                <a:spcPct val="90000"/>
              </a:lnSpc>
              <a:defRPr sz="4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noFill/>
              </a:defRPr>
            </a:lvl1pPr>
          </a:lstStyle>
          <a:p>
            <a:fld id="{5341240B-742E-421C-8A6C-E589BFBABBD4}"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tx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8"/>
            <a:ext cx="5616128" cy="4320257"/>
          </a:xfrm>
        </p:spPr>
        <p:txBody>
          <a:bodyPr bIns="432000" anchor="ctr" anchorCtr="0"/>
          <a:lstStyle>
            <a:lvl1pPr marL="0" indent="0" algn="ctr">
              <a:spcBef>
                <a:spcPts val="200"/>
              </a:spcBef>
              <a:buFontTx/>
              <a:buNone/>
              <a:defRPr sz="26000" b="1">
                <a:solidFill>
                  <a:schemeClr val="accent3">
                    <a:alpha val="70000"/>
                  </a:schemeClr>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spTree>
    <p:extLst>
      <p:ext uri="{BB962C8B-B14F-4D97-AF65-F5344CB8AC3E}">
        <p14:creationId xmlns:p14="http://schemas.microsoft.com/office/powerpoint/2010/main" val="41044621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a:xfrm>
            <a:off x="6096000" y="2276871"/>
            <a:ext cx="5472113" cy="4031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4FD9244D-81A2-4D40-8497-CA5E2C4F56E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endParaRPr lang="fi-FI"/>
          </a:p>
        </p:txBody>
      </p:sp>
    </p:spTree>
    <p:extLst>
      <p:ext uri="{BB962C8B-B14F-4D97-AF65-F5344CB8AC3E}">
        <p14:creationId xmlns:p14="http://schemas.microsoft.com/office/powerpoint/2010/main" val="29002164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ictur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a:xfrm>
            <a:off x="6096000" y="2276871"/>
            <a:ext cx="5472113" cy="4031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00CBCFAB-E962-4EAD-B4CC-0D84AAC8839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endParaRPr lang="fi-FI"/>
          </a:p>
        </p:txBody>
      </p:sp>
    </p:spTree>
    <p:extLst>
      <p:ext uri="{BB962C8B-B14F-4D97-AF65-F5344CB8AC3E}">
        <p14:creationId xmlns:p14="http://schemas.microsoft.com/office/powerpoint/2010/main" val="40747422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and Pictur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a:xfrm>
            <a:off x="6096000" y="2276871"/>
            <a:ext cx="5472113" cy="4031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00CBCFAB-E962-4EAD-B4CC-0D84AAC8839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endParaRPr lang="fi-FI"/>
          </a:p>
        </p:txBody>
      </p:sp>
    </p:spTree>
    <p:extLst>
      <p:ext uri="{BB962C8B-B14F-4D97-AF65-F5344CB8AC3E}">
        <p14:creationId xmlns:p14="http://schemas.microsoft.com/office/powerpoint/2010/main" val="16457985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4608960"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6240016" y="2276475"/>
            <a:ext cx="460895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2CFBB6A7-A8B1-49F5-B66E-43563A52F3FC}"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26660826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302418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4583834" y="2276475"/>
            <a:ext cx="3024334"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75B402D1-2C86-45E5-9E23-8E075FC87AED}"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7824788" y="2276475"/>
            <a:ext cx="3024187"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6046799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2304703"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3791744" y="2276475"/>
            <a:ext cx="223224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8C207D5F-412B-48DB-8131-3A1FB443DC30}"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6168010" y="2276475"/>
            <a:ext cx="2232246"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BD7F034F-808A-4D9F-B3A5-1829AC5FE29A}"/>
              </a:ext>
            </a:extLst>
          </p:cNvPr>
          <p:cNvSpPr>
            <a:spLocks noGrp="1"/>
          </p:cNvSpPr>
          <p:nvPr>
            <p:ph sz="half" idx="14"/>
          </p:nvPr>
        </p:nvSpPr>
        <p:spPr>
          <a:xfrm>
            <a:off x="8544272" y="2276475"/>
            <a:ext cx="2300876"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5863633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876671-23E5-4688-B1C8-0F6D892FABB9}"/>
              </a:ext>
            </a:extLst>
          </p:cNvPr>
          <p:cNvSpPr>
            <a:spLocks noGrp="1"/>
          </p:cNvSpPr>
          <p:nvPr>
            <p:ph type="body" idx="1"/>
          </p:nvPr>
        </p:nvSpPr>
        <p:spPr>
          <a:xfrm>
            <a:off x="1343026" y="2276475"/>
            <a:ext cx="4608958" cy="504453"/>
          </a:xfrm>
        </p:spPr>
        <p:txBody>
          <a:bodyPr anchor="t" anchorCtr="0"/>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5" y="2780928"/>
            <a:ext cx="4608959"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63DEBFA8-C6E3-42B7-B172-26C8E0A86D07}"/>
              </a:ext>
            </a:extLst>
          </p:cNvPr>
          <p:cNvSpPr>
            <a:spLocks noGrp="1"/>
          </p:cNvSpPr>
          <p:nvPr>
            <p:ph type="body" sz="quarter" idx="3"/>
          </p:nvPr>
        </p:nvSpPr>
        <p:spPr>
          <a:xfrm>
            <a:off x="6240016" y="2276475"/>
            <a:ext cx="4608959" cy="504453"/>
          </a:xfrm>
        </p:spPr>
        <p:txBody>
          <a:bodyPr anchor="t" anchorCtr="0"/>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FD454-D140-4FD8-B5D3-EA2A239A5DB9}"/>
              </a:ext>
            </a:extLst>
          </p:cNvPr>
          <p:cNvSpPr>
            <a:spLocks noGrp="1"/>
          </p:cNvSpPr>
          <p:nvPr>
            <p:ph sz="quarter" idx="4"/>
          </p:nvPr>
        </p:nvSpPr>
        <p:spPr>
          <a:xfrm>
            <a:off x="6240016" y="2780928"/>
            <a:ext cx="4608958"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587AC10C-3209-46EB-8D05-07627FA790D3}"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1140818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5" y="2276476"/>
            <a:ext cx="6193135"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D64F0E6A-E5CA-4F39-8F1C-47D71B0F7B30}"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5" name="Chart Placeholder 14"/>
          <p:cNvSpPr>
            <a:spLocks noGrp="1"/>
          </p:cNvSpPr>
          <p:nvPr>
            <p:ph type="chart" sz="quarter" idx="13"/>
          </p:nvPr>
        </p:nvSpPr>
        <p:spPr>
          <a:xfrm>
            <a:off x="7824788" y="2276475"/>
            <a:ext cx="3024187" cy="4032250"/>
          </a:xfrm>
        </p:spPr>
        <p:txBody>
          <a:bodyPr/>
          <a:lstStyle>
            <a:lvl1pPr marL="0" indent="0">
              <a:buFontTx/>
              <a:buNone/>
              <a:defRPr sz="1000"/>
            </a:lvl1pPr>
          </a:lstStyle>
          <a:p>
            <a:endParaRPr lang="fi-FI"/>
          </a:p>
        </p:txBody>
      </p:sp>
    </p:spTree>
    <p:extLst>
      <p:ext uri="{BB962C8B-B14F-4D97-AF65-F5344CB8AC3E}">
        <p14:creationId xmlns:p14="http://schemas.microsoft.com/office/powerpoint/2010/main" val="14176182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and Highligth">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5" y="2276476"/>
            <a:ext cx="6193135"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CDB7DC8E-904B-434F-BB93-BD9756DC3229}"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1" name="Text Placeholder 6"/>
          <p:cNvSpPr>
            <a:spLocks noGrp="1"/>
          </p:cNvSpPr>
          <p:nvPr>
            <p:ph type="body" sz="quarter" idx="13"/>
          </p:nvPr>
        </p:nvSpPr>
        <p:spPr>
          <a:xfrm>
            <a:off x="7824191" y="2276475"/>
            <a:ext cx="3024783" cy="4032250"/>
          </a:xfrm>
        </p:spPr>
        <p:txBody>
          <a:bodyPr/>
          <a:lstStyle>
            <a:lvl1pPr marL="0" indent="0" algn="l">
              <a:lnSpc>
                <a:spcPct val="90000"/>
              </a:lnSpc>
              <a:spcBef>
                <a:spcPts val="600"/>
              </a:spcBef>
              <a:buFontTx/>
              <a:buNone/>
              <a:defRPr sz="3600" b="1">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103491355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3" name="Rectangle 2"/>
          <p:cNvSpPr/>
          <p:nvPr userDrawn="1"/>
        </p:nvSpPr>
        <p:spPr>
          <a:xfrm>
            <a:off x="0" y="0"/>
            <a:ext cx="53038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B5DB0627-9DB7-410A-BA1B-872E1710962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1" name="Text Placeholder 6"/>
          <p:cNvSpPr>
            <a:spLocks noGrp="1"/>
          </p:cNvSpPr>
          <p:nvPr>
            <p:ph type="body" sz="quarter" idx="16"/>
          </p:nvPr>
        </p:nvSpPr>
        <p:spPr>
          <a:xfrm>
            <a:off x="623888" y="2265968"/>
            <a:ext cx="4103960" cy="498598"/>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5999" y="2276476"/>
            <a:ext cx="5472113"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0162269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Picture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71DC8700-F7C5-4B23-A338-EA684B48C203}"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endParaRPr lang="fi-FI"/>
          </a:p>
        </p:txBody>
      </p:sp>
      <p:sp>
        <p:nvSpPr>
          <p:cNvPr id="11" name="Text Placeholder 6"/>
          <p:cNvSpPr>
            <a:spLocks noGrp="1"/>
          </p:cNvSpPr>
          <p:nvPr>
            <p:ph type="body" sz="quarter" idx="16"/>
          </p:nvPr>
        </p:nvSpPr>
        <p:spPr>
          <a:xfrm>
            <a:off x="623888" y="2265968"/>
            <a:ext cx="4103960" cy="498598"/>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5999" y="2276476"/>
            <a:ext cx="5472113"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4305687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harts and Highlight">
    <p:spTree>
      <p:nvGrpSpPr>
        <p:cNvPr id="1" name=""/>
        <p:cNvGrpSpPr/>
        <p:nvPr/>
      </p:nvGrpSpPr>
      <p:grpSpPr>
        <a:xfrm>
          <a:off x="0" y="0"/>
          <a:ext cx="0" cy="0"/>
          <a:chOff x="0" y="0"/>
          <a:chExt cx="0" cy="0"/>
        </a:xfrm>
      </p:grpSpPr>
      <p:sp>
        <p:nvSpPr>
          <p:cNvPr id="3" name="Rectangle 2"/>
          <p:cNvSpPr/>
          <p:nvPr userDrawn="1"/>
        </p:nvSpPr>
        <p:spPr>
          <a:xfrm>
            <a:off x="0" y="0"/>
            <a:ext cx="53038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2EFC845E-5BEE-400D-B5C5-1CB07B8BBD5A}"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9" name="Chart Placeholder 14"/>
          <p:cNvSpPr>
            <a:spLocks noGrp="1"/>
          </p:cNvSpPr>
          <p:nvPr>
            <p:ph type="chart" sz="quarter" idx="13"/>
          </p:nvPr>
        </p:nvSpPr>
        <p:spPr>
          <a:xfrm>
            <a:off x="6096001" y="2276475"/>
            <a:ext cx="2592287" cy="4032250"/>
          </a:xfrm>
        </p:spPr>
        <p:txBody>
          <a:bodyPr/>
          <a:lstStyle>
            <a:lvl1pPr marL="0" indent="0">
              <a:buFontTx/>
              <a:buNone/>
              <a:defRPr sz="1000"/>
            </a:lvl1pPr>
          </a:lstStyle>
          <a:p>
            <a:endParaRPr lang="fi-FI"/>
          </a:p>
        </p:txBody>
      </p:sp>
      <p:sp>
        <p:nvSpPr>
          <p:cNvPr id="10" name="Chart Placeholder 14"/>
          <p:cNvSpPr>
            <a:spLocks noGrp="1"/>
          </p:cNvSpPr>
          <p:nvPr>
            <p:ph type="chart" sz="quarter" idx="15"/>
          </p:nvPr>
        </p:nvSpPr>
        <p:spPr>
          <a:xfrm>
            <a:off x="8976319" y="2276475"/>
            <a:ext cx="2591793" cy="4032250"/>
          </a:xfrm>
        </p:spPr>
        <p:txBody>
          <a:bodyPr/>
          <a:lstStyle>
            <a:lvl1pPr marL="0" indent="0">
              <a:buFontTx/>
              <a:buNone/>
              <a:defRPr sz="1000"/>
            </a:lvl1pPr>
          </a:lstStyle>
          <a:p>
            <a:endParaRPr lang="fi-FI"/>
          </a:p>
        </p:txBody>
      </p:sp>
      <p:sp>
        <p:nvSpPr>
          <p:cNvPr id="11" name="Text Placeholder 6"/>
          <p:cNvSpPr>
            <a:spLocks noGrp="1"/>
          </p:cNvSpPr>
          <p:nvPr>
            <p:ph type="body" sz="quarter" idx="16"/>
          </p:nvPr>
        </p:nvSpPr>
        <p:spPr>
          <a:xfrm>
            <a:off x="623888" y="2265968"/>
            <a:ext cx="4103960" cy="498598"/>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1546669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4608960"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6240016" y="2276475"/>
            <a:ext cx="460895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2CFBB6A7-A8B1-49F5-B66E-43563A52F3FC}"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17035715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har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B931E615-6505-4BC3-83CD-35A434045C28}"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endParaRPr lang="fi-FI"/>
          </a:p>
        </p:txBody>
      </p:sp>
      <p:sp>
        <p:nvSpPr>
          <p:cNvPr id="9" name="Chart Placeholder 14"/>
          <p:cNvSpPr>
            <a:spLocks noGrp="1"/>
          </p:cNvSpPr>
          <p:nvPr>
            <p:ph type="chart" sz="quarter" idx="13"/>
          </p:nvPr>
        </p:nvSpPr>
        <p:spPr>
          <a:xfrm>
            <a:off x="6096001" y="2276475"/>
            <a:ext cx="2592287" cy="4032250"/>
          </a:xfrm>
        </p:spPr>
        <p:txBody>
          <a:bodyPr/>
          <a:lstStyle>
            <a:lvl1pPr marL="0" indent="0">
              <a:buFontTx/>
              <a:buNone/>
              <a:defRPr sz="1000"/>
            </a:lvl1pPr>
          </a:lstStyle>
          <a:p>
            <a:endParaRPr lang="fi-FI"/>
          </a:p>
        </p:txBody>
      </p:sp>
      <p:sp>
        <p:nvSpPr>
          <p:cNvPr id="10" name="Chart Placeholder 14"/>
          <p:cNvSpPr>
            <a:spLocks noGrp="1"/>
          </p:cNvSpPr>
          <p:nvPr>
            <p:ph type="chart" sz="quarter" idx="15"/>
          </p:nvPr>
        </p:nvSpPr>
        <p:spPr>
          <a:xfrm>
            <a:off x="8976319" y="2276475"/>
            <a:ext cx="2591793" cy="4032250"/>
          </a:xfrm>
        </p:spPr>
        <p:txBody>
          <a:bodyPr/>
          <a:lstStyle>
            <a:lvl1pPr marL="0" indent="0">
              <a:buFontTx/>
              <a:buNone/>
              <a:defRPr sz="1000"/>
            </a:lvl1pPr>
          </a:lstStyle>
          <a:p>
            <a:endParaRPr lang="fi-FI"/>
          </a:p>
        </p:txBody>
      </p:sp>
    </p:spTree>
    <p:extLst>
      <p:ext uri="{BB962C8B-B14F-4D97-AF65-F5344CB8AC3E}">
        <p14:creationId xmlns:p14="http://schemas.microsoft.com/office/powerpoint/2010/main" val="32784295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ntroductio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AE115FCC-815A-4FBE-B56D-B5F904736472}"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2" y="3500438"/>
            <a:ext cx="6120679" cy="2160588"/>
          </a:xfrm>
        </p:spPr>
        <p:txBody>
          <a:bodyPr/>
          <a:lstStyle>
            <a:lvl1pPr marL="0" indent="0" algn="l">
              <a:lnSpc>
                <a:spcPct val="90000"/>
              </a:lnSpc>
              <a:spcBef>
                <a:spcPts val="600"/>
              </a:spcBef>
              <a:buFontTx/>
              <a:buNone/>
              <a:defRPr sz="2400" b="0">
                <a:solidFill>
                  <a:schemeClr val="accent3"/>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7801527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ntroduction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5B9A9543-842C-4CE7-9B2B-9EEF1243C26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2" y="3500438"/>
            <a:ext cx="6120679" cy="2160588"/>
          </a:xfrm>
        </p:spPr>
        <p:txBody>
          <a:bodyPr/>
          <a:lstStyle>
            <a:lvl1pPr marL="0" indent="0" algn="l">
              <a:lnSpc>
                <a:spcPct val="90000"/>
              </a:lnSpc>
              <a:spcBef>
                <a:spcPts val="600"/>
              </a:spcBef>
              <a:buFontTx/>
              <a:buNone/>
              <a:defRPr sz="2400" b="0">
                <a:solidFill>
                  <a:schemeClr val="accent3"/>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8" name="Text Placeholder 2" descr="logoplaceholder"/>
          <p:cNvSpPr>
            <a:spLocks noGrp="1" noChangeAspect="1"/>
          </p:cNvSpPr>
          <p:nvPr>
            <p:ph type="body" sz="quarter" idx="19"/>
          </p:nvPr>
        </p:nvSpPr>
        <p:spPr>
          <a:xfrm>
            <a:off x="11334648" y="476704"/>
            <a:ext cx="594000" cy="288000"/>
          </a:xfrm>
          <a:blipFill>
            <a:blip r:embed="rId2"/>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38383478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ymbols ">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lvl1pPr>
              <a:defRPr>
                <a:solidFill>
                  <a:schemeClr val="bg1"/>
                </a:solidFill>
              </a:defRPr>
            </a:lvl1pPr>
          </a:lstStyle>
          <a:p>
            <a:fld id="{E11B8867-F6F7-428A-9A8E-F0FF992783A3}"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6" name="Text Placeholder 6"/>
          <p:cNvSpPr>
            <a:spLocks noGrp="1"/>
          </p:cNvSpPr>
          <p:nvPr>
            <p:ph type="body" sz="quarter" idx="13" hasCustomPrompt="1"/>
          </p:nvPr>
        </p:nvSpPr>
        <p:spPr>
          <a:xfrm>
            <a:off x="1486446" y="3860701"/>
            <a:ext cx="2737346" cy="792658"/>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7" name="Text Placeholder 6"/>
          <p:cNvSpPr>
            <a:spLocks noGrp="1"/>
          </p:cNvSpPr>
          <p:nvPr>
            <p:ph type="body" sz="quarter" idx="14"/>
          </p:nvPr>
        </p:nvSpPr>
        <p:spPr>
          <a:xfrm>
            <a:off x="1486446" y="4797374"/>
            <a:ext cx="2737346" cy="1223913"/>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8" name="Text Placeholder 6"/>
          <p:cNvSpPr>
            <a:spLocks noGrp="1"/>
          </p:cNvSpPr>
          <p:nvPr>
            <p:ph type="body" sz="quarter" idx="15" hasCustomPrompt="1"/>
          </p:nvPr>
        </p:nvSpPr>
        <p:spPr>
          <a:xfrm>
            <a:off x="4727851" y="3860700"/>
            <a:ext cx="2736300" cy="792659"/>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6"/>
          </p:nvPr>
        </p:nvSpPr>
        <p:spPr>
          <a:xfrm>
            <a:off x="4727850" y="4797152"/>
            <a:ext cx="2736302"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0" name="Text Placeholder 6"/>
          <p:cNvSpPr>
            <a:spLocks noGrp="1"/>
          </p:cNvSpPr>
          <p:nvPr>
            <p:ph type="body" sz="quarter" idx="17" hasCustomPrompt="1"/>
          </p:nvPr>
        </p:nvSpPr>
        <p:spPr>
          <a:xfrm>
            <a:off x="7967807" y="3860701"/>
            <a:ext cx="2736634" cy="792658"/>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1" name="Text Placeholder 6"/>
          <p:cNvSpPr>
            <a:spLocks noGrp="1"/>
          </p:cNvSpPr>
          <p:nvPr>
            <p:ph type="body" sz="quarter" idx="18"/>
          </p:nvPr>
        </p:nvSpPr>
        <p:spPr>
          <a:xfrm>
            <a:off x="7969249" y="4797152"/>
            <a:ext cx="2735264"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3" name="Picture Placeholder 12"/>
          <p:cNvSpPr>
            <a:spLocks noGrp="1"/>
          </p:cNvSpPr>
          <p:nvPr>
            <p:ph type="pic" sz="quarter" idx="19" hasCustomPrompt="1"/>
          </p:nvPr>
        </p:nvSpPr>
        <p:spPr>
          <a:xfrm>
            <a:off x="2207568" y="2276474"/>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4" name="Picture Placeholder 12"/>
          <p:cNvSpPr>
            <a:spLocks noGrp="1"/>
          </p:cNvSpPr>
          <p:nvPr>
            <p:ph type="pic" sz="quarter" idx="20" hasCustomPrompt="1"/>
          </p:nvPr>
        </p:nvSpPr>
        <p:spPr>
          <a:xfrm>
            <a:off x="5447928" y="2276474"/>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5" name="Picture Placeholder 12"/>
          <p:cNvSpPr>
            <a:spLocks noGrp="1"/>
          </p:cNvSpPr>
          <p:nvPr>
            <p:ph type="pic" sz="quarter" idx="21" hasCustomPrompt="1"/>
          </p:nvPr>
        </p:nvSpPr>
        <p:spPr>
          <a:xfrm>
            <a:off x="8688288" y="2276474"/>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Tree>
    <p:extLst>
      <p:ext uri="{BB962C8B-B14F-4D97-AF65-F5344CB8AC3E}">
        <p14:creationId xmlns:p14="http://schemas.microsoft.com/office/powerpoint/2010/main" val="7313382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ymbols 2">
    <p:bg>
      <p:bgPr>
        <a:solidFill>
          <a:schemeClr val="accent3">
            <a:alpha val="20000"/>
          </a:schemeClr>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C2E505B4-1307-4B0B-8A24-493C4C393061}"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a:xfrm>
            <a:off x="7824787" y="1557338"/>
            <a:ext cx="3743326" cy="4103687"/>
          </a:xfrm>
        </p:spPr>
        <p:txBody>
          <a:bodyPr anchor="t" anchorCtr="0"/>
          <a:lstStyle/>
          <a:p>
            <a:r>
              <a:rPr lang="en-US"/>
              <a:t>Click to edit Master title style</a:t>
            </a:r>
            <a:endParaRPr lang="fi-FI"/>
          </a:p>
        </p:txBody>
      </p:sp>
      <p:cxnSp>
        <p:nvCxnSpPr>
          <p:cNvPr id="12" name="Straight Connector 11"/>
          <p:cNvCxnSpPr/>
          <p:nvPr userDrawn="1"/>
        </p:nvCxnSpPr>
        <p:spPr>
          <a:xfrm>
            <a:off x="7536160" y="1557338"/>
            <a:ext cx="0" cy="410368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20" hasCustomPrompt="1"/>
          </p:nvPr>
        </p:nvSpPr>
        <p:spPr>
          <a:xfrm>
            <a:off x="623392" y="155679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4" name="Picture Placeholder 12"/>
          <p:cNvSpPr>
            <a:spLocks noGrp="1"/>
          </p:cNvSpPr>
          <p:nvPr>
            <p:ph type="pic" sz="quarter" idx="21" hasCustomPrompt="1"/>
          </p:nvPr>
        </p:nvSpPr>
        <p:spPr>
          <a:xfrm>
            <a:off x="620629" y="299752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5" name="Picture Placeholder 12"/>
          <p:cNvSpPr>
            <a:spLocks noGrp="1"/>
          </p:cNvSpPr>
          <p:nvPr>
            <p:ph type="pic" sz="quarter" idx="22" hasCustomPrompt="1"/>
          </p:nvPr>
        </p:nvSpPr>
        <p:spPr>
          <a:xfrm>
            <a:off x="623888" y="443768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6" name="Text Placeholder 15"/>
          <p:cNvSpPr>
            <a:spLocks noGrp="1"/>
          </p:cNvSpPr>
          <p:nvPr>
            <p:ph type="body" sz="quarter" idx="23"/>
          </p:nvPr>
        </p:nvSpPr>
        <p:spPr>
          <a:xfrm>
            <a:off x="2063750" y="1557338"/>
            <a:ext cx="5184775" cy="1223590"/>
          </a:xfrm>
        </p:spPr>
        <p:txBody>
          <a:bodyPr/>
          <a:lstStyle>
            <a:lvl1pPr marL="0" indent="0">
              <a:buFontTx/>
              <a:buNone/>
              <a:defRPr/>
            </a:lvl1pPr>
            <a:lvl2pPr marL="271463" indent="-271463">
              <a:buFont typeface="Arial" panose="020B0604020202020204" pitchFamily="34" charset="0"/>
              <a:buChar char="•"/>
              <a:defRPr/>
            </a:lvl2pPr>
            <a:lvl3pPr marL="541338" indent="-261938">
              <a:buFont typeface="Gotham" panose="02000504050000020004" pitchFamily="2" charset="0"/>
              <a:buChar char="–"/>
              <a:defRPr/>
            </a:lvl3pPr>
            <a:lvl4pPr marL="803275" indent="-269875">
              <a:buFont typeface="Arial" panose="020B0604020202020204" pitchFamily="34" charset="0"/>
              <a:buChar char="•"/>
              <a:defRPr/>
            </a:lvl4pPr>
            <a:lvl5pPr marL="1073150" indent="-269875">
              <a:buFont typeface="Gotham" panose="02000504050000020004" pitchFamily="2" charset="0"/>
              <a:buChar char="–"/>
              <a:defRPr/>
            </a:lvl5pPr>
            <a:lvl6pPr marL="1343025" indent="-271463">
              <a:buFont typeface="Arial" panose="020B0604020202020204" pitchFamily="34" charset="0"/>
              <a:buChar char="•"/>
              <a:defRPr/>
            </a:lvl6pPr>
            <a:lvl7pPr marL="1614488" indent="-269875">
              <a:buFont typeface="Gotham" panose="02000504050000020004" pitchFamily="2" charset="0"/>
              <a:buChar char="–"/>
              <a:defRPr/>
            </a:lvl7pPr>
            <a:lvl8pPr marL="1884363" indent="-269875">
              <a:buFont typeface="Arial" panose="020B0604020202020204" pitchFamily="34" charset="0"/>
              <a:buChar char="•"/>
              <a:defRPr/>
            </a:lvl8pPr>
            <a:lvl9pPr marL="2154238" indent="-263525">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7" name="Text Placeholder 15"/>
          <p:cNvSpPr>
            <a:spLocks noGrp="1"/>
          </p:cNvSpPr>
          <p:nvPr>
            <p:ph type="body" sz="quarter" idx="24"/>
          </p:nvPr>
        </p:nvSpPr>
        <p:spPr>
          <a:xfrm>
            <a:off x="2063750" y="2997498"/>
            <a:ext cx="5184775" cy="1223590"/>
          </a:xfrm>
        </p:spPr>
        <p:txBody>
          <a:bodyPr/>
          <a:lstStyle>
            <a:lvl1pPr marL="0" indent="0">
              <a:buFontTx/>
              <a:buNone/>
              <a:defRPr/>
            </a:lvl1pPr>
            <a:lvl2pPr marL="271463" indent="-271463">
              <a:buFont typeface="Arial" panose="020B0604020202020204" pitchFamily="34" charset="0"/>
              <a:buChar char="•"/>
              <a:defRPr/>
            </a:lvl2pPr>
            <a:lvl3pPr marL="541338" indent="-261938">
              <a:buFont typeface="Gotham" panose="02000504050000020004" pitchFamily="2" charset="0"/>
              <a:buChar char="–"/>
              <a:defRPr/>
            </a:lvl3pPr>
            <a:lvl4pPr marL="803275" indent="-269875">
              <a:buFont typeface="Arial" panose="020B0604020202020204" pitchFamily="34" charset="0"/>
              <a:buChar char="•"/>
              <a:defRPr/>
            </a:lvl4pPr>
            <a:lvl5pPr marL="1073150" indent="-269875">
              <a:buFont typeface="Gotham" panose="02000504050000020004" pitchFamily="2" charset="0"/>
              <a:buChar char="–"/>
              <a:defRPr/>
            </a:lvl5pPr>
            <a:lvl6pPr marL="1343025" indent="-271463">
              <a:buFont typeface="Arial" panose="020B0604020202020204" pitchFamily="34" charset="0"/>
              <a:buChar char="•"/>
              <a:defRPr/>
            </a:lvl6pPr>
            <a:lvl7pPr marL="1614488" indent="-269875">
              <a:buFont typeface="Gotham" panose="02000504050000020004" pitchFamily="2" charset="0"/>
              <a:buChar char="–"/>
              <a:defRPr/>
            </a:lvl7pPr>
            <a:lvl8pPr marL="1884363" indent="-269875">
              <a:buFont typeface="Arial" panose="020B0604020202020204" pitchFamily="34" charset="0"/>
              <a:buChar char="•"/>
              <a:defRPr/>
            </a:lvl8pPr>
            <a:lvl9pPr marL="2154238" indent="-263525">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8" name="Text Placeholder 15"/>
          <p:cNvSpPr>
            <a:spLocks noGrp="1"/>
          </p:cNvSpPr>
          <p:nvPr>
            <p:ph type="body" sz="quarter" idx="25"/>
          </p:nvPr>
        </p:nvSpPr>
        <p:spPr>
          <a:xfrm>
            <a:off x="2063750" y="4437658"/>
            <a:ext cx="5184775" cy="1223590"/>
          </a:xfrm>
        </p:spPr>
        <p:txBody>
          <a:bodyPr/>
          <a:lstStyle>
            <a:lvl1pPr marL="0" indent="0">
              <a:buFontTx/>
              <a:buNone/>
              <a:defRPr/>
            </a:lvl1pPr>
            <a:lvl2pPr marL="271463" indent="-271463">
              <a:buFont typeface="Arial" panose="020B0604020202020204" pitchFamily="34" charset="0"/>
              <a:buChar char="•"/>
              <a:defRPr/>
            </a:lvl2pPr>
            <a:lvl3pPr marL="541338" indent="-261938">
              <a:buFont typeface="Gotham" panose="02000504050000020004" pitchFamily="2" charset="0"/>
              <a:buChar char="–"/>
              <a:defRPr/>
            </a:lvl3pPr>
            <a:lvl4pPr marL="803275" indent="-269875">
              <a:buFont typeface="Arial" panose="020B0604020202020204" pitchFamily="34" charset="0"/>
              <a:buChar char="•"/>
              <a:defRPr/>
            </a:lvl4pPr>
            <a:lvl5pPr marL="1073150" indent="-269875">
              <a:buFont typeface="Gotham" panose="02000504050000020004" pitchFamily="2" charset="0"/>
              <a:buChar char="–"/>
              <a:defRPr/>
            </a:lvl5pPr>
            <a:lvl6pPr marL="1343025" indent="-271463">
              <a:buFont typeface="Arial" panose="020B0604020202020204" pitchFamily="34" charset="0"/>
              <a:buChar char="•"/>
              <a:defRPr/>
            </a:lvl6pPr>
            <a:lvl7pPr marL="1614488" indent="-269875">
              <a:buFont typeface="Gotham" panose="02000504050000020004" pitchFamily="2" charset="0"/>
              <a:buChar char="–"/>
              <a:defRPr/>
            </a:lvl7pPr>
            <a:lvl8pPr marL="1884363" indent="-269875">
              <a:buFont typeface="Arial" panose="020B0604020202020204" pitchFamily="34" charset="0"/>
              <a:buChar char="•"/>
              <a:defRPr/>
            </a:lvl8pPr>
            <a:lvl9pPr marL="2154238" indent="-263525">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249330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ymbol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FCC60C6B-31FC-4DD5-B296-3E1A1F202C6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2"/>
            <a:ext cx="1944216"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4"/>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8" y="3717032"/>
            <a:ext cx="1944218" cy="576412"/>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1" y="3717032"/>
            <a:ext cx="1944215"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1"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Tree>
    <p:extLst>
      <p:ext uri="{BB962C8B-B14F-4D97-AF65-F5344CB8AC3E}">
        <p14:creationId xmlns:p14="http://schemas.microsoft.com/office/powerpoint/2010/main" val="11019183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ymbols and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6E92334F-9EB9-4D37-BE81-1E30ADD510AF}"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2"/>
            <a:ext cx="1944216"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4"/>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8" y="3717032"/>
            <a:ext cx="1944218" cy="576412"/>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1" y="3717032"/>
            <a:ext cx="1944215"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1"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9" name="Text Placeholder 2" descr="logoplaceholder"/>
          <p:cNvSpPr>
            <a:spLocks noGrp="1" noChangeAspect="1"/>
          </p:cNvSpPr>
          <p:nvPr>
            <p:ph type="body" sz="quarter" idx="23"/>
          </p:nvPr>
        </p:nvSpPr>
        <p:spPr>
          <a:xfrm>
            <a:off x="11334648" y="476704"/>
            <a:ext cx="594000" cy="288000"/>
          </a:xfrm>
          <a:blipFill>
            <a:blip r:embed="rId2"/>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259758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mal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302418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02324C30-5933-4924-B23A-06D51DB81B2C}"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2916015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p>
            <a:fld id="{DE2144B3-8FF0-4306-B69A-5DB78585F491}"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15148419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lvl1pPr>
              <a:defRPr>
                <a:solidFill>
                  <a:schemeClr val="bg1"/>
                </a:solidFill>
              </a:defRPr>
            </a:lvl1pPr>
          </a:lstStyle>
          <a:p>
            <a:fld id="{DA6C93D1-7D7C-425B-A2AD-A40BCDEB74E1}"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1469718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302418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4583834" y="2276475"/>
            <a:ext cx="3024334"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75B402D1-2C86-45E5-9E23-8E075FC87AED}"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7824788" y="2276475"/>
            <a:ext cx="3024187"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6079509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Green 2">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p>
            <a:fld id="{A98967E1-2F0E-4910-AF5A-3EB398967D6E}"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2090052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8"/>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7" cy="720080"/>
          </a:xfrm>
        </p:spPr>
        <p:txBody>
          <a:bodyPr/>
          <a:lstStyle>
            <a:lvl1pPr marL="0" indent="0" algn="ctr">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D792F38C-7337-49F7-8EE4-9BBE73968953}"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9" y="1628113"/>
            <a:ext cx="1187163" cy="576000"/>
          </a:xfrm>
          <a:prstGeom prst="rect">
            <a:avLst/>
          </a:prstGeom>
        </p:spPr>
      </p:pic>
    </p:spTree>
    <p:extLst>
      <p:ext uri="{BB962C8B-B14F-4D97-AF65-F5344CB8AC3E}">
        <p14:creationId xmlns:p14="http://schemas.microsoft.com/office/powerpoint/2010/main" val="27827136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8"/>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7" cy="720080"/>
          </a:xfrm>
        </p:spPr>
        <p:txBody>
          <a:bodyPr/>
          <a:lstStyle>
            <a:lvl1pPr marL="0" indent="0" algn="ctr">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73533E5B-2F89-4D43-B503-DCA62A092906}"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9" y="1628113"/>
            <a:ext cx="1187163" cy="576000"/>
          </a:xfrm>
          <a:prstGeom prst="rect">
            <a:avLst/>
          </a:prstGeom>
        </p:spPr>
      </p:pic>
    </p:spTree>
    <p:extLst>
      <p:ext uri="{BB962C8B-B14F-4D97-AF65-F5344CB8AC3E}">
        <p14:creationId xmlns:p14="http://schemas.microsoft.com/office/powerpoint/2010/main" val="19895181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8"/>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7" cy="720080"/>
          </a:xfrm>
        </p:spPr>
        <p:txBody>
          <a:bodyPr/>
          <a:lstStyle>
            <a:lvl1pPr marL="0" indent="0" algn="ctr">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1C880835-1BCA-4644-8A3F-7BF935D0C4CA}"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9" y="1628113"/>
            <a:ext cx="1187163" cy="576000"/>
          </a:xfrm>
          <a:prstGeom prst="rect">
            <a:avLst/>
          </a:prstGeom>
        </p:spPr>
      </p:pic>
    </p:spTree>
    <p:extLst>
      <p:ext uri="{BB962C8B-B14F-4D97-AF65-F5344CB8AC3E}">
        <p14:creationId xmlns:p14="http://schemas.microsoft.com/office/powerpoint/2010/main" val="22418631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p>
            <a:fld id="{496603AF-DCDE-4B50-94A9-1804344865A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13552711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solidFill>
                  <a:schemeClr val="bg1"/>
                </a:solidFill>
              </a:defRPr>
            </a:lvl1pPr>
          </a:lstStyle>
          <a:p>
            <a:fld id="{EE48B403-4573-47E7-B4A6-FD7233C4D24B}"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8769029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6" y="1916114"/>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6" y="4005064"/>
            <a:ext cx="9505951" cy="1655963"/>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E1B281C8-E62A-4734-8688-309F6F38AC48}"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993603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6" y="1916114"/>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6" y="4005064"/>
            <a:ext cx="9505951" cy="1655963"/>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E86229EB-7589-4EA5-BAEE-536E652A9222}"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5016552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6" y="1916114"/>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6" y="4005064"/>
            <a:ext cx="9505951" cy="1655963"/>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668D673A-E074-45A9-84E2-F799229F111F}"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1774488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Numbered Section ">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1" y="1340769"/>
            <a:ext cx="4391993" cy="4320256"/>
          </a:xfrm>
        </p:spPr>
        <p:txBody>
          <a:bodyPr bIns="0" anchor="t" anchorCtr="0"/>
          <a:lstStyle>
            <a:lvl1pPr>
              <a:lnSpc>
                <a:spcPct val="90000"/>
              </a:lnSpc>
              <a:defRPr sz="4000">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840E9AB1-E04E-401D-BD2D-980A593F33F8}"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9"/>
            <a:ext cx="5616128" cy="4320257"/>
          </a:xfrm>
        </p:spPr>
        <p:txBody>
          <a:bodyPr bIns="432000" anchor="ctr" anchorCtr="0"/>
          <a:lstStyle>
            <a:lvl1pPr marL="0" indent="0" algn="ctr">
              <a:spcBef>
                <a:spcPts val="200"/>
              </a:spcBef>
              <a:buFontTx/>
              <a:buNone/>
              <a:tabLst>
                <a:tab pos="5200521" algn="l"/>
              </a:tabLst>
              <a:defRPr sz="25999"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cxnSp>
        <p:nvCxnSpPr>
          <p:cNvPr id="9" name="Straight Connector 8"/>
          <p:cNvCxnSpPr/>
          <p:nvPr userDrawn="1"/>
        </p:nvCxnSpPr>
        <p:spPr>
          <a:xfrm>
            <a:off x="6888088" y="1340769"/>
            <a:ext cx="0" cy="4320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4916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2304703"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3791744" y="2276475"/>
            <a:ext cx="223224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8C207D5F-412B-48DB-8131-3A1FB443DC30}"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6168010" y="2276475"/>
            <a:ext cx="2232246"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BD7F034F-808A-4D9F-B3A5-1829AC5FE29A}"/>
              </a:ext>
            </a:extLst>
          </p:cNvPr>
          <p:cNvSpPr>
            <a:spLocks noGrp="1"/>
          </p:cNvSpPr>
          <p:nvPr>
            <p:ph sz="half" idx="14"/>
          </p:nvPr>
        </p:nvSpPr>
        <p:spPr>
          <a:xfrm>
            <a:off x="8544272" y="2276475"/>
            <a:ext cx="2300876"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7497975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Numbered Section 2">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1" y="1340769"/>
            <a:ext cx="4391993" cy="4320256"/>
          </a:xfrm>
        </p:spPr>
        <p:txBody>
          <a:bodyPr bIns="0" anchor="t" anchorCtr="0"/>
          <a:lstStyle>
            <a:lvl1pPr>
              <a:lnSpc>
                <a:spcPct val="90000"/>
              </a:lnSpc>
              <a:defRPr sz="4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accent3"/>
                </a:solidFill>
              </a:defRPr>
            </a:lvl1pPr>
          </a:lstStyle>
          <a:p>
            <a:fld id="{61E265A4-976D-4098-9A2F-5C253EE20CDD}"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accent3"/>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accent3"/>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9"/>
            <a:ext cx="5616128" cy="4320257"/>
          </a:xfrm>
        </p:spPr>
        <p:txBody>
          <a:bodyPr bIns="432000" anchor="ctr" anchorCtr="0"/>
          <a:lstStyle>
            <a:lvl1pPr marL="0" indent="0" algn="ctr">
              <a:spcBef>
                <a:spcPts val="200"/>
              </a:spcBef>
              <a:buFontTx/>
              <a:buNone/>
              <a:tabLst>
                <a:tab pos="5200521" algn="l"/>
              </a:tabLst>
              <a:defRPr sz="25999"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cxnSp>
        <p:nvCxnSpPr>
          <p:cNvPr id="9" name="Straight Connector 8"/>
          <p:cNvCxnSpPr/>
          <p:nvPr userDrawn="1"/>
        </p:nvCxnSpPr>
        <p:spPr>
          <a:xfrm>
            <a:off x="6888088" y="1340769"/>
            <a:ext cx="0" cy="432025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8688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Numbered Section Picture">
    <p:bg>
      <p:bgPr>
        <a:solidFill>
          <a:schemeClr val="accent3"/>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1" y="0"/>
            <a:ext cx="6888163" cy="6858000"/>
          </a:xfrm>
          <a:solidFill>
            <a:schemeClr val="accent6"/>
          </a:solidFill>
        </p:spPr>
        <p:txBody>
          <a:bodyPr/>
          <a:lstStyle>
            <a:lvl1pPr marL="0" marR="0" indent="0" algn="l" defTabSz="914377"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1" y="1340769"/>
            <a:ext cx="4391993" cy="4320256"/>
          </a:xfrm>
        </p:spPr>
        <p:txBody>
          <a:bodyPr bIns="0" anchor="t" anchorCtr="0"/>
          <a:lstStyle>
            <a:lvl1pPr>
              <a:lnSpc>
                <a:spcPct val="90000"/>
              </a:lnSpc>
              <a:defRPr sz="4000">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noFill/>
              </a:defRPr>
            </a:lvl1pPr>
          </a:lstStyle>
          <a:p>
            <a:fld id="{457634F7-5507-4E89-AEB5-5BF10648897F}"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9"/>
            <a:ext cx="5616128" cy="4320257"/>
          </a:xfrm>
        </p:spPr>
        <p:txBody>
          <a:bodyPr bIns="432000" anchor="ctr" anchorCtr="0"/>
          <a:lstStyle>
            <a:lvl1pPr marL="0" indent="0" algn="ctr">
              <a:spcBef>
                <a:spcPts val="200"/>
              </a:spcBef>
              <a:buFontTx/>
              <a:buNone/>
              <a:defRPr sz="25999" b="1">
                <a:solidFill>
                  <a:schemeClr val="bg1">
                    <a:alpha val="70000"/>
                  </a:schemeClr>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spTree>
    <p:extLst>
      <p:ext uri="{BB962C8B-B14F-4D97-AF65-F5344CB8AC3E}">
        <p14:creationId xmlns:p14="http://schemas.microsoft.com/office/powerpoint/2010/main" val="40131614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Numbered Section Picture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1" y="0"/>
            <a:ext cx="6888163" cy="6858000"/>
          </a:xfrm>
          <a:solidFill>
            <a:schemeClr val="accent6"/>
          </a:solidFill>
        </p:spPr>
        <p:txBody>
          <a:bodyPr/>
          <a:lstStyle>
            <a:lvl1pPr marL="0" marR="0" indent="0" algn="l" defTabSz="914377"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1" y="1340769"/>
            <a:ext cx="4391993" cy="4320256"/>
          </a:xfrm>
        </p:spPr>
        <p:txBody>
          <a:bodyPr bIns="0" anchor="t" anchorCtr="0"/>
          <a:lstStyle>
            <a:lvl1pPr>
              <a:lnSpc>
                <a:spcPct val="90000"/>
              </a:lnSpc>
              <a:defRPr sz="4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noFill/>
              </a:defRPr>
            </a:lvl1pPr>
          </a:lstStyle>
          <a:p>
            <a:fld id="{5341240B-742E-421C-8A6C-E589BFBABBD4}"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tx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9"/>
            <a:ext cx="5616128" cy="4320257"/>
          </a:xfrm>
        </p:spPr>
        <p:txBody>
          <a:bodyPr bIns="432000" anchor="ctr" anchorCtr="0"/>
          <a:lstStyle>
            <a:lvl1pPr marL="0" indent="0" algn="ctr">
              <a:spcBef>
                <a:spcPts val="200"/>
              </a:spcBef>
              <a:buFontTx/>
              <a:buNone/>
              <a:defRPr sz="25999" b="1">
                <a:solidFill>
                  <a:schemeClr val="accent3">
                    <a:alpha val="70000"/>
                  </a:schemeClr>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spTree>
    <p:extLst>
      <p:ext uri="{BB962C8B-B14F-4D97-AF65-F5344CB8AC3E}">
        <p14:creationId xmlns:p14="http://schemas.microsoft.com/office/powerpoint/2010/main" val="3404137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a:xfrm>
            <a:off x="6096001" y="2276871"/>
            <a:ext cx="5472113" cy="4031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4FD9244D-81A2-4D40-8497-CA5E2C4F56E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2" y="0"/>
            <a:ext cx="5303839" cy="6858000"/>
          </a:xfrm>
          <a:solidFill>
            <a:schemeClr val="accent6"/>
          </a:solidFill>
        </p:spPr>
        <p:txBody>
          <a:bodyPr/>
          <a:lstStyle>
            <a:lvl1pPr marL="0" indent="0">
              <a:buFontTx/>
              <a:buNone/>
              <a:defRPr sz="1000">
                <a:solidFill>
                  <a:schemeClr val="bg1"/>
                </a:solidFill>
              </a:defRPr>
            </a:lvl1pPr>
          </a:lstStyle>
          <a:p>
            <a:endParaRPr lang="fi-FI"/>
          </a:p>
        </p:txBody>
      </p:sp>
    </p:spTree>
    <p:extLst>
      <p:ext uri="{BB962C8B-B14F-4D97-AF65-F5344CB8AC3E}">
        <p14:creationId xmlns:p14="http://schemas.microsoft.com/office/powerpoint/2010/main" val="1753794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and Pictur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a:xfrm>
            <a:off x="6096001" y="2276871"/>
            <a:ext cx="5472113" cy="40318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00CBCFAB-E962-4EAD-B4CC-0D84AAC8839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Picture Placeholder 9"/>
          <p:cNvSpPr>
            <a:spLocks noGrp="1"/>
          </p:cNvSpPr>
          <p:nvPr>
            <p:ph type="pic" sz="quarter" idx="14"/>
          </p:nvPr>
        </p:nvSpPr>
        <p:spPr>
          <a:xfrm>
            <a:off x="2" y="0"/>
            <a:ext cx="5303839" cy="6858000"/>
          </a:xfrm>
          <a:solidFill>
            <a:schemeClr val="accent6"/>
          </a:solidFill>
        </p:spPr>
        <p:txBody>
          <a:bodyPr/>
          <a:lstStyle>
            <a:lvl1pPr marL="0" indent="0">
              <a:buFontTx/>
              <a:buNone/>
              <a:defRPr sz="1000">
                <a:solidFill>
                  <a:schemeClr val="bg1"/>
                </a:solidFill>
              </a:defRPr>
            </a:lvl1pPr>
          </a:lstStyle>
          <a:p>
            <a:endParaRPr lang="fi-FI"/>
          </a:p>
        </p:txBody>
      </p:sp>
    </p:spTree>
    <p:extLst>
      <p:ext uri="{BB962C8B-B14F-4D97-AF65-F5344CB8AC3E}">
        <p14:creationId xmlns:p14="http://schemas.microsoft.com/office/powerpoint/2010/main" val="35535368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4608960"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6240017" y="2276475"/>
            <a:ext cx="4608959"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2CFBB6A7-A8B1-49F5-B66E-43563A52F3FC}"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11607521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6" y="2276475"/>
            <a:ext cx="3024188"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4583834" y="2276475"/>
            <a:ext cx="3024335"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75B402D1-2C86-45E5-9E23-8E075FC87AED}"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7824789" y="2276475"/>
            <a:ext cx="3024187"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7626220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6" y="2276475"/>
            <a:ext cx="2304703"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3791744" y="2276475"/>
            <a:ext cx="2232248"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8C207D5F-412B-48DB-8131-3A1FB443DC30}"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6168010" y="2276475"/>
            <a:ext cx="2232247"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BD7F034F-808A-4D9F-B3A5-1829AC5FE29A}"/>
              </a:ext>
            </a:extLst>
          </p:cNvPr>
          <p:cNvSpPr>
            <a:spLocks noGrp="1"/>
          </p:cNvSpPr>
          <p:nvPr>
            <p:ph sz="half" idx="14"/>
          </p:nvPr>
        </p:nvSpPr>
        <p:spPr>
          <a:xfrm>
            <a:off x="8544273" y="2276475"/>
            <a:ext cx="2300876"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3261283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876671-23E5-4688-B1C8-0F6D892FABB9}"/>
              </a:ext>
            </a:extLst>
          </p:cNvPr>
          <p:cNvSpPr>
            <a:spLocks noGrp="1"/>
          </p:cNvSpPr>
          <p:nvPr>
            <p:ph type="body" idx="1"/>
          </p:nvPr>
        </p:nvSpPr>
        <p:spPr>
          <a:xfrm>
            <a:off x="1343026" y="2276476"/>
            <a:ext cx="4608959" cy="504453"/>
          </a:xfrm>
        </p:spPr>
        <p:txBody>
          <a:bodyPr anchor="t" anchorCtr="0"/>
          <a:lstStyle>
            <a:lvl1pPr marL="0" indent="0">
              <a:lnSpc>
                <a:spcPct val="90000"/>
              </a:lnSpc>
              <a:spcBef>
                <a:spcPts val="0"/>
              </a:spcBef>
              <a:buNone/>
              <a:defRPr sz="1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6" y="2780928"/>
            <a:ext cx="4608959"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63DEBFA8-C6E3-42B7-B172-26C8E0A86D07}"/>
              </a:ext>
            </a:extLst>
          </p:cNvPr>
          <p:cNvSpPr>
            <a:spLocks noGrp="1"/>
          </p:cNvSpPr>
          <p:nvPr>
            <p:ph type="body" sz="quarter" idx="3"/>
          </p:nvPr>
        </p:nvSpPr>
        <p:spPr>
          <a:xfrm>
            <a:off x="6240018" y="2276476"/>
            <a:ext cx="4608959" cy="504453"/>
          </a:xfrm>
        </p:spPr>
        <p:txBody>
          <a:bodyPr anchor="t" anchorCtr="0"/>
          <a:lstStyle>
            <a:lvl1pPr marL="0" indent="0">
              <a:lnSpc>
                <a:spcPct val="90000"/>
              </a:lnSpc>
              <a:spcBef>
                <a:spcPts val="0"/>
              </a:spcBef>
              <a:buNone/>
              <a:defRPr sz="1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FD454-D140-4FD8-B5D3-EA2A239A5DB9}"/>
              </a:ext>
            </a:extLst>
          </p:cNvPr>
          <p:cNvSpPr>
            <a:spLocks noGrp="1"/>
          </p:cNvSpPr>
          <p:nvPr>
            <p:ph sz="quarter" idx="4"/>
          </p:nvPr>
        </p:nvSpPr>
        <p:spPr>
          <a:xfrm>
            <a:off x="6240017" y="2780928"/>
            <a:ext cx="4608959"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587AC10C-3209-46EB-8D05-07627FA790D3}"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8906034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6" y="2276476"/>
            <a:ext cx="6193135"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D64F0E6A-E5CA-4F39-8F1C-47D71B0F7B30}"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5" name="Chart Placeholder 14"/>
          <p:cNvSpPr>
            <a:spLocks noGrp="1"/>
          </p:cNvSpPr>
          <p:nvPr>
            <p:ph type="chart" sz="quarter" idx="13"/>
          </p:nvPr>
        </p:nvSpPr>
        <p:spPr>
          <a:xfrm>
            <a:off x="7824789" y="2276475"/>
            <a:ext cx="3024187" cy="4032251"/>
          </a:xfrm>
        </p:spPr>
        <p:txBody>
          <a:bodyPr/>
          <a:lstStyle>
            <a:lvl1pPr marL="0" indent="0">
              <a:buFontTx/>
              <a:buNone/>
              <a:defRPr sz="1000"/>
            </a:lvl1pPr>
          </a:lstStyle>
          <a:p>
            <a:endParaRPr lang="fi-FI"/>
          </a:p>
        </p:txBody>
      </p:sp>
    </p:spTree>
    <p:extLst>
      <p:ext uri="{BB962C8B-B14F-4D97-AF65-F5344CB8AC3E}">
        <p14:creationId xmlns:p14="http://schemas.microsoft.com/office/powerpoint/2010/main" val="7533068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876671-23E5-4688-B1C8-0F6D892FABB9}"/>
              </a:ext>
            </a:extLst>
          </p:cNvPr>
          <p:cNvSpPr>
            <a:spLocks noGrp="1"/>
          </p:cNvSpPr>
          <p:nvPr>
            <p:ph type="body" idx="1"/>
          </p:nvPr>
        </p:nvSpPr>
        <p:spPr>
          <a:xfrm>
            <a:off x="1343026" y="2276475"/>
            <a:ext cx="4608958" cy="504453"/>
          </a:xfrm>
        </p:spPr>
        <p:txBody>
          <a:bodyPr anchor="t" anchorCtr="0"/>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5" y="2780928"/>
            <a:ext cx="4608959"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63DEBFA8-C6E3-42B7-B172-26C8E0A86D07}"/>
              </a:ext>
            </a:extLst>
          </p:cNvPr>
          <p:cNvSpPr>
            <a:spLocks noGrp="1"/>
          </p:cNvSpPr>
          <p:nvPr>
            <p:ph type="body" sz="quarter" idx="3"/>
          </p:nvPr>
        </p:nvSpPr>
        <p:spPr>
          <a:xfrm>
            <a:off x="6240016" y="2276475"/>
            <a:ext cx="4608959" cy="504453"/>
          </a:xfrm>
        </p:spPr>
        <p:txBody>
          <a:bodyPr anchor="t" anchorCtr="0"/>
          <a:lstStyle>
            <a:lvl1pPr marL="0" indent="0">
              <a:lnSpc>
                <a:spcPct val="9000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FD454-D140-4FD8-B5D3-EA2A239A5DB9}"/>
              </a:ext>
            </a:extLst>
          </p:cNvPr>
          <p:cNvSpPr>
            <a:spLocks noGrp="1"/>
          </p:cNvSpPr>
          <p:nvPr>
            <p:ph sz="quarter" idx="4"/>
          </p:nvPr>
        </p:nvSpPr>
        <p:spPr>
          <a:xfrm>
            <a:off x="6240016" y="2780928"/>
            <a:ext cx="4608958"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587AC10C-3209-46EB-8D05-07627FA790D3}"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4346030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and Highligth">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6" y="2276476"/>
            <a:ext cx="6193135"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CDB7DC8E-904B-434F-BB93-BD9756DC3229}"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1" name="Text Placeholder 6"/>
          <p:cNvSpPr>
            <a:spLocks noGrp="1"/>
          </p:cNvSpPr>
          <p:nvPr>
            <p:ph type="body" sz="quarter" idx="13"/>
          </p:nvPr>
        </p:nvSpPr>
        <p:spPr>
          <a:xfrm>
            <a:off x="7824193" y="2276475"/>
            <a:ext cx="3024783" cy="4032251"/>
          </a:xfrm>
        </p:spPr>
        <p:txBody>
          <a:bodyPr/>
          <a:lstStyle>
            <a:lvl1pPr marL="0" indent="0" algn="l">
              <a:lnSpc>
                <a:spcPct val="90000"/>
              </a:lnSpc>
              <a:spcBef>
                <a:spcPts val="600"/>
              </a:spcBef>
              <a:buFontTx/>
              <a:buNone/>
              <a:defRPr sz="3600" b="1">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21702026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3" name="Rectangle 2"/>
          <p:cNvSpPr/>
          <p:nvPr userDrawn="1"/>
        </p:nvSpPr>
        <p:spPr>
          <a:xfrm>
            <a:off x="1" y="0"/>
            <a:ext cx="530383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400"/>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B5DB0627-9DB7-410A-BA1B-872E1710962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1" name="Text Placeholder 6"/>
          <p:cNvSpPr>
            <a:spLocks noGrp="1"/>
          </p:cNvSpPr>
          <p:nvPr>
            <p:ph type="body" sz="quarter" idx="16"/>
          </p:nvPr>
        </p:nvSpPr>
        <p:spPr>
          <a:xfrm>
            <a:off x="623888" y="2265969"/>
            <a:ext cx="4103960" cy="498599"/>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6001" y="2276476"/>
            <a:ext cx="5472113"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7442254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Picture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71DC8700-F7C5-4B23-A338-EA684B48C203}"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2" y="0"/>
            <a:ext cx="5303839" cy="6858000"/>
          </a:xfrm>
          <a:solidFill>
            <a:schemeClr val="accent6"/>
          </a:solidFill>
        </p:spPr>
        <p:txBody>
          <a:bodyPr/>
          <a:lstStyle>
            <a:lvl1pPr marL="0" indent="0">
              <a:buFontTx/>
              <a:buNone/>
              <a:defRPr sz="1000">
                <a:solidFill>
                  <a:schemeClr val="bg1"/>
                </a:solidFill>
              </a:defRPr>
            </a:lvl1pPr>
          </a:lstStyle>
          <a:p>
            <a:endParaRPr lang="fi-FI"/>
          </a:p>
        </p:txBody>
      </p:sp>
      <p:sp>
        <p:nvSpPr>
          <p:cNvPr id="11" name="Text Placeholder 6"/>
          <p:cNvSpPr>
            <a:spLocks noGrp="1"/>
          </p:cNvSpPr>
          <p:nvPr>
            <p:ph type="body" sz="quarter" idx="16"/>
          </p:nvPr>
        </p:nvSpPr>
        <p:spPr>
          <a:xfrm>
            <a:off x="623888" y="2265969"/>
            <a:ext cx="4103960" cy="498599"/>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6001" y="2276476"/>
            <a:ext cx="5472113"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0536433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harts and Highlight">
    <p:spTree>
      <p:nvGrpSpPr>
        <p:cNvPr id="1" name=""/>
        <p:cNvGrpSpPr/>
        <p:nvPr/>
      </p:nvGrpSpPr>
      <p:grpSpPr>
        <a:xfrm>
          <a:off x="0" y="0"/>
          <a:ext cx="0" cy="0"/>
          <a:chOff x="0" y="0"/>
          <a:chExt cx="0" cy="0"/>
        </a:xfrm>
      </p:grpSpPr>
      <p:sp>
        <p:nvSpPr>
          <p:cNvPr id="3" name="Rectangle 2"/>
          <p:cNvSpPr/>
          <p:nvPr userDrawn="1"/>
        </p:nvSpPr>
        <p:spPr>
          <a:xfrm>
            <a:off x="1" y="0"/>
            <a:ext cx="530383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400"/>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2EFC845E-5BEE-400D-B5C5-1CB07B8BBD5A}"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9" name="Chart Placeholder 14"/>
          <p:cNvSpPr>
            <a:spLocks noGrp="1"/>
          </p:cNvSpPr>
          <p:nvPr>
            <p:ph type="chart" sz="quarter" idx="13"/>
          </p:nvPr>
        </p:nvSpPr>
        <p:spPr>
          <a:xfrm>
            <a:off x="6096002" y="2276475"/>
            <a:ext cx="2592287" cy="4032251"/>
          </a:xfrm>
        </p:spPr>
        <p:txBody>
          <a:bodyPr/>
          <a:lstStyle>
            <a:lvl1pPr marL="0" indent="0">
              <a:buFontTx/>
              <a:buNone/>
              <a:defRPr sz="1000"/>
            </a:lvl1pPr>
          </a:lstStyle>
          <a:p>
            <a:endParaRPr lang="fi-FI"/>
          </a:p>
        </p:txBody>
      </p:sp>
      <p:sp>
        <p:nvSpPr>
          <p:cNvPr id="10" name="Chart Placeholder 14"/>
          <p:cNvSpPr>
            <a:spLocks noGrp="1"/>
          </p:cNvSpPr>
          <p:nvPr>
            <p:ph type="chart" sz="quarter" idx="15"/>
          </p:nvPr>
        </p:nvSpPr>
        <p:spPr>
          <a:xfrm>
            <a:off x="8976321" y="2276475"/>
            <a:ext cx="2591793" cy="4032251"/>
          </a:xfrm>
        </p:spPr>
        <p:txBody>
          <a:bodyPr/>
          <a:lstStyle>
            <a:lvl1pPr marL="0" indent="0">
              <a:buFontTx/>
              <a:buNone/>
              <a:defRPr sz="1000"/>
            </a:lvl1pPr>
          </a:lstStyle>
          <a:p>
            <a:endParaRPr lang="fi-FI"/>
          </a:p>
        </p:txBody>
      </p:sp>
      <p:sp>
        <p:nvSpPr>
          <p:cNvPr id="11" name="Text Placeholder 6"/>
          <p:cNvSpPr>
            <a:spLocks noGrp="1"/>
          </p:cNvSpPr>
          <p:nvPr>
            <p:ph type="body" sz="quarter" idx="16"/>
          </p:nvPr>
        </p:nvSpPr>
        <p:spPr>
          <a:xfrm>
            <a:off x="623888" y="2265969"/>
            <a:ext cx="4103960" cy="498599"/>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21144390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har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B931E615-6505-4BC3-83CD-35A434045C28}"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2" y="0"/>
            <a:ext cx="5303839" cy="6858000"/>
          </a:xfrm>
          <a:solidFill>
            <a:schemeClr val="accent6"/>
          </a:solidFill>
        </p:spPr>
        <p:txBody>
          <a:bodyPr/>
          <a:lstStyle>
            <a:lvl1pPr marL="0" indent="0">
              <a:buFontTx/>
              <a:buNone/>
              <a:defRPr sz="1000">
                <a:solidFill>
                  <a:schemeClr val="bg1"/>
                </a:solidFill>
              </a:defRPr>
            </a:lvl1pPr>
          </a:lstStyle>
          <a:p>
            <a:endParaRPr lang="fi-FI"/>
          </a:p>
        </p:txBody>
      </p:sp>
      <p:sp>
        <p:nvSpPr>
          <p:cNvPr id="9" name="Chart Placeholder 14"/>
          <p:cNvSpPr>
            <a:spLocks noGrp="1"/>
          </p:cNvSpPr>
          <p:nvPr>
            <p:ph type="chart" sz="quarter" idx="13"/>
          </p:nvPr>
        </p:nvSpPr>
        <p:spPr>
          <a:xfrm>
            <a:off x="6096002" y="2276475"/>
            <a:ext cx="2592287" cy="4032251"/>
          </a:xfrm>
        </p:spPr>
        <p:txBody>
          <a:bodyPr/>
          <a:lstStyle>
            <a:lvl1pPr marL="0" indent="0">
              <a:buFontTx/>
              <a:buNone/>
              <a:defRPr sz="1000"/>
            </a:lvl1pPr>
          </a:lstStyle>
          <a:p>
            <a:endParaRPr lang="fi-FI"/>
          </a:p>
        </p:txBody>
      </p:sp>
      <p:sp>
        <p:nvSpPr>
          <p:cNvPr id="10" name="Chart Placeholder 14"/>
          <p:cNvSpPr>
            <a:spLocks noGrp="1"/>
          </p:cNvSpPr>
          <p:nvPr>
            <p:ph type="chart" sz="quarter" idx="15"/>
          </p:nvPr>
        </p:nvSpPr>
        <p:spPr>
          <a:xfrm>
            <a:off x="8976321" y="2276475"/>
            <a:ext cx="2591793" cy="4032251"/>
          </a:xfrm>
        </p:spPr>
        <p:txBody>
          <a:bodyPr/>
          <a:lstStyle>
            <a:lvl1pPr marL="0" indent="0">
              <a:buFontTx/>
              <a:buNone/>
              <a:defRPr sz="1000"/>
            </a:lvl1pPr>
          </a:lstStyle>
          <a:p>
            <a:endParaRPr lang="fi-FI"/>
          </a:p>
        </p:txBody>
      </p:sp>
    </p:spTree>
    <p:extLst>
      <p:ext uri="{BB962C8B-B14F-4D97-AF65-F5344CB8AC3E}">
        <p14:creationId xmlns:p14="http://schemas.microsoft.com/office/powerpoint/2010/main" val="34175767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o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AE115FCC-815A-4FBE-B56D-B5F904736472}"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4" y="3500439"/>
            <a:ext cx="6120679" cy="2160588"/>
          </a:xfrm>
        </p:spPr>
        <p:txBody>
          <a:bodyPr/>
          <a:lstStyle>
            <a:lvl1pPr marL="0" indent="0" algn="l">
              <a:lnSpc>
                <a:spcPct val="90000"/>
              </a:lnSpc>
              <a:spcBef>
                <a:spcPts val="600"/>
              </a:spcBef>
              <a:buFontTx/>
              <a:buNone/>
              <a:defRPr sz="2400" b="0">
                <a:solidFill>
                  <a:schemeClr val="accent3"/>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25522688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on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377"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5B9A9543-842C-4CE7-9B2B-9EEF1243C26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4" y="3500439"/>
            <a:ext cx="6120679" cy="2160588"/>
          </a:xfrm>
        </p:spPr>
        <p:txBody>
          <a:bodyPr/>
          <a:lstStyle>
            <a:lvl1pPr marL="0" indent="0" algn="l">
              <a:lnSpc>
                <a:spcPct val="90000"/>
              </a:lnSpc>
              <a:spcBef>
                <a:spcPts val="600"/>
              </a:spcBef>
              <a:buFontTx/>
              <a:buNone/>
              <a:defRPr sz="2400" b="0">
                <a:solidFill>
                  <a:schemeClr val="accent3"/>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8" name="Text Placeholder 2" descr="logoplaceholder"/>
          <p:cNvSpPr>
            <a:spLocks noGrp="1" noChangeAspect="1"/>
          </p:cNvSpPr>
          <p:nvPr>
            <p:ph type="body" sz="quarter" idx="19"/>
          </p:nvPr>
        </p:nvSpPr>
        <p:spPr>
          <a:xfrm>
            <a:off x="11334648" y="476704"/>
            <a:ext cx="594000" cy="288000"/>
          </a:xfrm>
          <a:blipFill>
            <a:blip r:embed="rId2"/>
            <a:stretch>
              <a:fillRect/>
            </a:stretch>
          </a:blipFill>
        </p:spPr>
        <p:txBody>
          <a:bodyPr/>
          <a:lstStyle>
            <a:lvl1pPr>
              <a:defRPr sz="133">
                <a:noFill/>
              </a:defRPr>
            </a:lvl1pPr>
          </a:lstStyle>
          <a:p>
            <a:pPr lvl="0"/>
            <a:endParaRPr lang="en-GB"/>
          </a:p>
        </p:txBody>
      </p:sp>
    </p:spTree>
    <p:extLst>
      <p:ext uri="{BB962C8B-B14F-4D97-AF65-F5344CB8AC3E}">
        <p14:creationId xmlns:p14="http://schemas.microsoft.com/office/powerpoint/2010/main" val="14793682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ymbols ">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lvl1pPr>
              <a:defRPr>
                <a:solidFill>
                  <a:schemeClr val="bg1"/>
                </a:solidFill>
              </a:defRPr>
            </a:lvl1pPr>
          </a:lstStyle>
          <a:p>
            <a:fld id="{E11B8867-F6F7-428A-9A8E-F0FF992783A3}"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6" name="Text Placeholder 6"/>
          <p:cNvSpPr>
            <a:spLocks noGrp="1"/>
          </p:cNvSpPr>
          <p:nvPr>
            <p:ph type="body" sz="quarter" idx="13" hasCustomPrompt="1"/>
          </p:nvPr>
        </p:nvSpPr>
        <p:spPr>
          <a:xfrm>
            <a:off x="1486445" y="3860701"/>
            <a:ext cx="2737347" cy="792659"/>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7" name="Text Placeholder 6"/>
          <p:cNvSpPr>
            <a:spLocks noGrp="1"/>
          </p:cNvSpPr>
          <p:nvPr>
            <p:ph type="body" sz="quarter" idx="14"/>
          </p:nvPr>
        </p:nvSpPr>
        <p:spPr>
          <a:xfrm>
            <a:off x="1486445" y="4797376"/>
            <a:ext cx="2737347" cy="1223913"/>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8" name="Text Placeholder 6"/>
          <p:cNvSpPr>
            <a:spLocks noGrp="1"/>
          </p:cNvSpPr>
          <p:nvPr>
            <p:ph type="body" sz="quarter" idx="15" hasCustomPrompt="1"/>
          </p:nvPr>
        </p:nvSpPr>
        <p:spPr>
          <a:xfrm>
            <a:off x="4727851" y="3860701"/>
            <a:ext cx="2736300" cy="792659"/>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6"/>
          </p:nvPr>
        </p:nvSpPr>
        <p:spPr>
          <a:xfrm>
            <a:off x="4727850" y="4797152"/>
            <a:ext cx="2736303"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0" name="Text Placeholder 6"/>
          <p:cNvSpPr>
            <a:spLocks noGrp="1"/>
          </p:cNvSpPr>
          <p:nvPr>
            <p:ph type="body" sz="quarter" idx="17" hasCustomPrompt="1"/>
          </p:nvPr>
        </p:nvSpPr>
        <p:spPr>
          <a:xfrm>
            <a:off x="7967807" y="3860701"/>
            <a:ext cx="2736635" cy="792659"/>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1" name="Text Placeholder 6"/>
          <p:cNvSpPr>
            <a:spLocks noGrp="1"/>
          </p:cNvSpPr>
          <p:nvPr>
            <p:ph type="body" sz="quarter" idx="18"/>
          </p:nvPr>
        </p:nvSpPr>
        <p:spPr>
          <a:xfrm>
            <a:off x="7969249" y="4797152"/>
            <a:ext cx="2735264"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3" name="Picture Placeholder 12"/>
          <p:cNvSpPr>
            <a:spLocks noGrp="1"/>
          </p:cNvSpPr>
          <p:nvPr>
            <p:ph type="pic" sz="quarter" idx="19" hasCustomPrompt="1"/>
          </p:nvPr>
        </p:nvSpPr>
        <p:spPr>
          <a:xfrm>
            <a:off x="2207568" y="2276475"/>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4" name="Picture Placeholder 12"/>
          <p:cNvSpPr>
            <a:spLocks noGrp="1"/>
          </p:cNvSpPr>
          <p:nvPr>
            <p:ph type="pic" sz="quarter" idx="20" hasCustomPrompt="1"/>
          </p:nvPr>
        </p:nvSpPr>
        <p:spPr>
          <a:xfrm>
            <a:off x="5447928" y="2276475"/>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5" name="Picture Placeholder 12"/>
          <p:cNvSpPr>
            <a:spLocks noGrp="1"/>
          </p:cNvSpPr>
          <p:nvPr>
            <p:ph type="pic" sz="quarter" idx="21" hasCustomPrompt="1"/>
          </p:nvPr>
        </p:nvSpPr>
        <p:spPr>
          <a:xfrm>
            <a:off x="8688288" y="2276475"/>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Tree>
    <p:extLst>
      <p:ext uri="{BB962C8B-B14F-4D97-AF65-F5344CB8AC3E}">
        <p14:creationId xmlns:p14="http://schemas.microsoft.com/office/powerpoint/2010/main" val="12370178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ymbols 2">
    <p:bg>
      <p:bgPr>
        <a:solidFill>
          <a:schemeClr val="accent3">
            <a:alpha val="20000"/>
          </a:schemeClr>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C2E505B4-1307-4B0B-8A24-493C4C393061}"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a:xfrm>
            <a:off x="7824787" y="1557339"/>
            <a:ext cx="3743327" cy="4103687"/>
          </a:xfrm>
        </p:spPr>
        <p:txBody>
          <a:bodyPr anchor="t" anchorCtr="0"/>
          <a:lstStyle/>
          <a:p>
            <a:r>
              <a:rPr lang="en-US"/>
              <a:t>Click to edit Master title style</a:t>
            </a:r>
            <a:endParaRPr lang="fi-FI"/>
          </a:p>
        </p:txBody>
      </p:sp>
      <p:cxnSp>
        <p:nvCxnSpPr>
          <p:cNvPr id="12" name="Straight Connector 11"/>
          <p:cNvCxnSpPr/>
          <p:nvPr userDrawn="1"/>
        </p:nvCxnSpPr>
        <p:spPr>
          <a:xfrm>
            <a:off x="7536160" y="1557339"/>
            <a:ext cx="0" cy="410368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20" hasCustomPrompt="1"/>
          </p:nvPr>
        </p:nvSpPr>
        <p:spPr>
          <a:xfrm>
            <a:off x="623392" y="155679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4" name="Picture Placeholder 12"/>
          <p:cNvSpPr>
            <a:spLocks noGrp="1"/>
          </p:cNvSpPr>
          <p:nvPr>
            <p:ph type="pic" sz="quarter" idx="21" hasCustomPrompt="1"/>
          </p:nvPr>
        </p:nvSpPr>
        <p:spPr>
          <a:xfrm>
            <a:off x="620629" y="2997522"/>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5" name="Picture Placeholder 12"/>
          <p:cNvSpPr>
            <a:spLocks noGrp="1"/>
          </p:cNvSpPr>
          <p:nvPr>
            <p:ph type="pic" sz="quarter" idx="22" hasCustomPrompt="1"/>
          </p:nvPr>
        </p:nvSpPr>
        <p:spPr>
          <a:xfrm>
            <a:off x="623888" y="4437682"/>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6" name="Text Placeholder 15"/>
          <p:cNvSpPr>
            <a:spLocks noGrp="1"/>
          </p:cNvSpPr>
          <p:nvPr>
            <p:ph type="body" sz="quarter" idx="23"/>
          </p:nvPr>
        </p:nvSpPr>
        <p:spPr>
          <a:xfrm>
            <a:off x="2063751" y="1557338"/>
            <a:ext cx="5184775" cy="1223591"/>
          </a:xfrm>
        </p:spPr>
        <p:txBody>
          <a:bodyPr/>
          <a:lstStyle>
            <a:lvl1pPr marL="0" indent="0">
              <a:buFontTx/>
              <a:buNone/>
              <a:defRPr/>
            </a:lvl1pPr>
            <a:lvl2pPr marL="271456" indent="-271456">
              <a:buFont typeface="Arial" panose="020B0604020202020204" pitchFamily="34" charset="0"/>
              <a:buChar char="•"/>
              <a:defRPr/>
            </a:lvl2pPr>
            <a:lvl3pPr marL="541325" indent="-261932">
              <a:buFont typeface="Gotham" panose="02000504050000020004" pitchFamily="2" charset="0"/>
              <a:buChar char="–"/>
              <a:defRPr/>
            </a:lvl3pPr>
            <a:lvl4pPr marL="803255" indent="-269868">
              <a:buFont typeface="Arial" panose="020B0604020202020204" pitchFamily="34" charset="0"/>
              <a:buChar char="•"/>
              <a:defRPr/>
            </a:lvl4pPr>
            <a:lvl5pPr marL="1073124" indent="-269868">
              <a:buFont typeface="Gotham" panose="02000504050000020004" pitchFamily="2" charset="0"/>
              <a:buChar char="–"/>
              <a:defRPr/>
            </a:lvl5pPr>
            <a:lvl6pPr marL="1342992" indent="-271456">
              <a:buFont typeface="Arial" panose="020B0604020202020204" pitchFamily="34" charset="0"/>
              <a:buChar char="•"/>
              <a:defRPr/>
            </a:lvl6pPr>
            <a:lvl7pPr marL="1614448" indent="-269868">
              <a:buFont typeface="Gotham" panose="02000504050000020004" pitchFamily="2" charset="0"/>
              <a:buChar char="–"/>
              <a:defRPr/>
            </a:lvl7pPr>
            <a:lvl8pPr marL="1884316" indent="-269868">
              <a:buFont typeface="Arial" panose="020B0604020202020204" pitchFamily="34" charset="0"/>
              <a:buChar char="•"/>
              <a:defRPr/>
            </a:lvl8pPr>
            <a:lvl9pPr marL="2154185" indent="-263519">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7" name="Text Placeholder 15"/>
          <p:cNvSpPr>
            <a:spLocks noGrp="1"/>
          </p:cNvSpPr>
          <p:nvPr>
            <p:ph type="body" sz="quarter" idx="24"/>
          </p:nvPr>
        </p:nvSpPr>
        <p:spPr>
          <a:xfrm>
            <a:off x="2063751" y="2997498"/>
            <a:ext cx="5184775" cy="1223591"/>
          </a:xfrm>
        </p:spPr>
        <p:txBody>
          <a:bodyPr/>
          <a:lstStyle>
            <a:lvl1pPr marL="0" indent="0">
              <a:buFontTx/>
              <a:buNone/>
              <a:defRPr/>
            </a:lvl1pPr>
            <a:lvl2pPr marL="271456" indent="-271456">
              <a:buFont typeface="Arial" panose="020B0604020202020204" pitchFamily="34" charset="0"/>
              <a:buChar char="•"/>
              <a:defRPr/>
            </a:lvl2pPr>
            <a:lvl3pPr marL="541325" indent="-261932">
              <a:buFont typeface="Gotham" panose="02000504050000020004" pitchFamily="2" charset="0"/>
              <a:buChar char="–"/>
              <a:defRPr/>
            </a:lvl3pPr>
            <a:lvl4pPr marL="803255" indent="-269868">
              <a:buFont typeface="Arial" panose="020B0604020202020204" pitchFamily="34" charset="0"/>
              <a:buChar char="•"/>
              <a:defRPr/>
            </a:lvl4pPr>
            <a:lvl5pPr marL="1073124" indent="-269868">
              <a:buFont typeface="Gotham" panose="02000504050000020004" pitchFamily="2" charset="0"/>
              <a:buChar char="–"/>
              <a:defRPr/>
            </a:lvl5pPr>
            <a:lvl6pPr marL="1342992" indent="-271456">
              <a:buFont typeface="Arial" panose="020B0604020202020204" pitchFamily="34" charset="0"/>
              <a:buChar char="•"/>
              <a:defRPr/>
            </a:lvl6pPr>
            <a:lvl7pPr marL="1614448" indent="-269868">
              <a:buFont typeface="Gotham" panose="02000504050000020004" pitchFamily="2" charset="0"/>
              <a:buChar char="–"/>
              <a:defRPr/>
            </a:lvl7pPr>
            <a:lvl8pPr marL="1884316" indent="-269868">
              <a:buFont typeface="Arial" panose="020B0604020202020204" pitchFamily="34" charset="0"/>
              <a:buChar char="•"/>
              <a:defRPr/>
            </a:lvl8pPr>
            <a:lvl9pPr marL="2154185" indent="-263519">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8" name="Text Placeholder 15"/>
          <p:cNvSpPr>
            <a:spLocks noGrp="1"/>
          </p:cNvSpPr>
          <p:nvPr>
            <p:ph type="body" sz="quarter" idx="25"/>
          </p:nvPr>
        </p:nvSpPr>
        <p:spPr>
          <a:xfrm>
            <a:off x="2063751" y="4437658"/>
            <a:ext cx="5184775" cy="1223591"/>
          </a:xfrm>
        </p:spPr>
        <p:txBody>
          <a:bodyPr/>
          <a:lstStyle>
            <a:lvl1pPr marL="0" indent="0">
              <a:buFontTx/>
              <a:buNone/>
              <a:defRPr/>
            </a:lvl1pPr>
            <a:lvl2pPr marL="271456" indent="-271456">
              <a:buFont typeface="Arial" panose="020B0604020202020204" pitchFamily="34" charset="0"/>
              <a:buChar char="•"/>
              <a:defRPr/>
            </a:lvl2pPr>
            <a:lvl3pPr marL="541325" indent="-261932">
              <a:buFont typeface="Gotham" panose="02000504050000020004" pitchFamily="2" charset="0"/>
              <a:buChar char="–"/>
              <a:defRPr/>
            </a:lvl3pPr>
            <a:lvl4pPr marL="803255" indent="-269868">
              <a:buFont typeface="Arial" panose="020B0604020202020204" pitchFamily="34" charset="0"/>
              <a:buChar char="•"/>
              <a:defRPr/>
            </a:lvl4pPr>
            <a:lvl5pPr marL="1073124" indent="-269868">
              <a:buFont typeface="Gotham" panose="02000504050000020004" pitchFamily="2" charset="0"/>
              <a:buChar char="–"/>
              <a:defRPr/>
            </a:lvl5pPr>
            <a:lvl6pPr marL="1342992" indent="-271456">
              <a:buFont typeface="Arial" panose="020B0604020202020204" pitchFamily="34" charset="0"/>
              <a:buChar char="•"/>
              <a:defRPr/>
            </a:lvl6pPr>
            <a:lvl7pPr marL="1614448" indent="-269868">
              <a:buFont typeface="Gotham" panose="02000504050000020004" pitchFamily="2" charset="0"/>
              <a:buChar char="–"/>
              <a:defRPr/>
            </a:lvl7pPr>
            <a:lvl8pPr marL="1884316" indent="-269868">
              <a:buFont typeface="Arial" panose="020B0604020202020204" pitchFamily="34" charset="0"/>
              <a:buChar char="•"/>
              <a:defRPr/>
            </a:lvl8pPr>
            <a:lvl9pPr marL="2154185" indent="-263519">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134095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ymbol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FCC60C6B-31FC-4DD5-B296-3E1A1F202C6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3"/>
            <a:ext cx="1944216"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6"/>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7" y="3717033"/>
            <a:ext cx="1944219" cy="576412"/>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3" y="3717033"/>
            <a:ext cx="1944215"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3"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Tree>
    <p:extLst>
      <p:ext uri="{BB962C8B-B14F-4D97-AF65-F5344CB8AC3E}">
        <p14:creationId xmlns:p14="http://schemas.microsoft.com/office/powerpoint/2010/main" val="26111164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5" y="2276476"/>
            <a:ext cx="6193135"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D64F0E6A-E5CA-4F39-8F1C-47D71B0F7B30}"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5" name="Chart Placeholder 14"/>
          <p:cNvSpPr>
            <a:spLocks noGrp="1"/>
          </p:cNvSpPr>
          <p:nvPr>
            <p:ph type="chart" sz="quarter" idx="13"/>
          </p:nvPr>
        </p:nvSpPr>
        <p:spPr>
          <a:xfrm>
            <a:off x="7824788" y="2276475"/>
            <a:ext cx="3024187" cy="4032250"/>
          </a:xfrm>
        </p:spPr>
        <p:txBody>
          <a:bodyPr/>
          <a:lstStyle>
            <a:lvl1pPr marL="0" indent="0">
              <a:buFontTx/>
              <a:buNone/>
              <a:defRPr sz="1000"/>
            </a:lvl1pPr>
          </a:lstStyle>
          <a:p>
            <a:endParaRPr lang="fi-FI"/>
          </a:p>
        </p:txBody>
      </p:sp>
    </p:spTree>
    <p:extLst>
      <p:ext uri="{BB962C8B-B14F-4D97-AF65-F5344CB8AC3E}">
        <p14:creationId xmlns:p14="http://schemas.microsoft.com/office/powerpoint/2010/main" val="11956170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ymbols and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377"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6E92334F-9EB9-4D37-BE81-1E30ADD510AF}"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3"/>
            <a:ext cx="1944216"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6"/>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7" y="3717033"/>
            <a:ext cx="1944219" cy="576412"/>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3" y="3717033"/>
            <a:ext cx="1944215"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3"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9" name="Text Placeholder 2" descr="logoplaceholder"/>
          <p:cNvSpPr>
            <a:spLocks noGrp="1" noChangeAspect="1"/>
          </p:cNvSpPr>
          <p:nvPr>
            <p:ph type="body" sz="quarter" idx="23"/>
          </p:nvPr>
        </p:nvSpPr>
        <p:spPr>
          <a:xfrm>
            <a:off x="11334648" y="476704"/>
            <a:ext cx="594000" cy="288000"/>
          </a:xfrm>
          <a:blipFill>
            <a:blip r:embed="rId2"/>
            <a:stretch>
              <a:fillRect/>
            </a:stretch>
          </a:blipFill>
        </p:spPr>
        <p:txBody>
          <a:bodyPr/>
          <a:lstStyle>
            <a:lvl1pPr>
              <a:defRPr sz="133">
                <a:noFill/>
              </a:defRPr>
            </a:lvl1pPr>
          </a:lstStyle>
          <a:p>
            <a:pPr lvl="0"/>
            <a:endParaRPr lang="en-GB"/>
          </a:p>
        </p:txBody>
      </p:sp>
    </p:spTree>
    <p:extLst>
      <p:ext uri="{BB962C8B-B14F-4D97-AF65-F5344CB8AC3E}">
        <p14:creationId xmlns:p14="http://schemas.microsoft.com/office/powerpoint/2010/main" val="27565937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mal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6" y="2276475"/>
            <a:ext cx="3024188"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02324C30-5933-4924-B23A-06D51DB81B2C}"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20149257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p>
            <a:fld id="{DE2144B3-8FF0-4306-B69A-5DB78585F491}"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22343087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lvl1pPr>
              <a:defRPr>
                <a:solidFill>
                  <a:schemeClr val="bg1"/>
                </a:solidFill>
              </a:defRPr>
            </a:lvl1pPr>
          </a:lstStyle>
          <a:p>
            <a:fld id="{DA6C93D1-7D7C-425B-A2AD-A40BCDEB74E1}"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6799639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Green 2">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p>
            <a:fld id="{A98967E1-2F0E-4910-AF5A-3EB398967D6E}"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29395626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21.03.2017</a:t>
            </a:r>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3C795C4-4A26-412B-AA90-98E97FF83D41}" type="slidenum">
              <a:rPr lang="de-DE" smtClean="0"/>
              <a:t>‹#›</a:t>
            </a:fld>
            <a:endParaRPr lang="de-DE"/>
          </a:p>
        </p:txBody>
      </p:sp>
    </p:spTree>
    <p:extLst>
      <p:ext uri="{BB962C8B-B14F-4D97-AF65-F5344CB8AC3E}">
        <p14:creationId xmlns:p14="http://schemas.microsoft.com/office/powerpoint/2010/main" val="355616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73533E5B-2F89-4D43-B503-DCA62A092906}"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31949221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Highligth">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5" y="2276476"/>
            <a:ext cx="6193135"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CDB7DC8E-904B-434F-BB93-BD9756DC3229}"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1" name="Text Placeholder 6"/>
          <p:cNvSpPr>
            <a:spLocks noGrp="1"/>
          </p:cNvSpPr>
          <p:nvPr>
            <p:ph type="body" sz="quarter" idx="13"/>
          </p:nvPr>
        </p:nvSpPr>
        <p:spPr>
          <a:xfrm>
            <a:off x="7824191" y="2276475"/>
            <a:ext cx="3024783" cy="4032250"/>
          </a:xfrm>
        </p:spPr>
        <p:txBody>
          <a:bodyPr/>
          <a:lstStyle>
            <a:lvl1pPr marL="0" indent="0" algn="l">
              <a:lnSpc>
                <a:spcPct val="90000"/>
              </a:lnSpc>
              <a:spcBef>
                <a:spcPts val="600"/>
              </a:spcBef>
              <a:buFontTx/>
              <a:buNone/>
              <a:defRPr sz="3600" b="1">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33023998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3" name="Rectangle 2"/>
          <p:cNvSpPr/>
          <p:nvPr userDrawn="1"/>
        </p:nvSpPr>
        <p:spPr>
          <a:xfrm>
            <a:off x="0" y="0"/>
            <a:ext cx="53038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B5DB0627-9DB7-410A-BA1B-872E1710962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1" name="Text Placeholder 6"/>
          <p:cNvSpPr>
            <a:spLocks noGrp="1"/>
          </p:cNvSpPr>
          <p:nvPr>
            <p:ph type="body" sz="quarter" idx="16"/>
          </p:nvPr>
        </p:nvSpPr>
        <p:spPr>
          <a:xfrm>
            <a:off x="623888" y="2265968"/>
            <a:ext cx="4103960" cy="498598"/>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5999" y="2276476"/>
            <a:ext cx="5472113"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3866525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icture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71DC8700-F7C5-4B23-A338-EA684B48C203}"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endParaRPr lang="fi-FI"/>
          </a:p>
        </p:txBody>
      </p:sp>
      <p:sp>
        <p:nvSpPr>
          <p:cNvPr id="11" name="Text Placeholder 6"/>
          <p:cNvSpPr>
            <a:spLocks noGrp="1"/>
          </p:cNvSpPr>
          <p:nvPr>
            <p:ph type="body" sz="quarter" idx="16"/>
          </p:nvPr>
        </p:nvSpPr>
        <p:spPr>
          <a:xfrm>
            <a:off x="623888" y="2265968"/>
            <a:ext cx="4103960" cy="498598"/>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5999" y="2276476"/>
            <a:ext cx="5472113"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42915585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harts and Highlight">
    <p:spTree>
      <p:nvGrpSpPr>
        <p:cNvPr id="1" name=""/>
        <p:cNvGrpSpPr/>
        <p:nvPr/>
      </p:nvGrpSpPr>
      <p:grpSpPr>
        <a:xfrm>
          <a:off x="0" y="0"/>
          <a:ext cx="0" cy="0"/>
          <a:chOff x="0" y="0"/>
          <a:chExt cx="0" cy="0"/>
        </a:xfrm>
      </p:grpSpPr>
      <p:sp>
        <p:nvSpPr>
          <p:cNvPr id="3" name="Rectangle 2"/>
          <p:cNvSpPr/>
          <p:nvPr userDrawn="1"/>
        </p:nvSpPr>
        <p:spPr>
          <a:xfrm>
            <a:off x="0" y="0"/>
            <a:ext cx="53038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2EFC845E-5BEE-400D-B5C5-1CB07B8BBD5A}"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9" name="Chart Placeholder 14"/>
          <p:cNvSpPr>
            <a:spLocks noGrp="1"/>
          </p:cNvSpPr>
          <p:nvPr>
            <p:ph type="chart" sz="quarter" idx="13"/>
          </p:nvPr>
        </p:nvSpPr>
        <p:spPr>
          <a:xfrm>
            <a:off x="6096001" y="2276475"/>
            <a:ext cx="2592287" cy="4032250"/>
          </a:xfrm>
        </p:spPr>
        <p:txBody>
          <a:bodyPr/>
          <a:lstStyle>
            <a:lvl1pPr marL="0" indent="0">
              <a:buFontTx/>
              <a:buNone/>
              <a:defRPr sz="1000"/>
            </a:lvl1pPr>
          </a:lstStyle>
          <a:p>
            <a:endParaRPr lang="fi-FI"/>
          </a:p>
        </p:txBody>
      </p:sp>
      <p:sp>
        <p:nvSpPr>
          <p:cNvPr id="10" name="Chart Placeholder 14"/>
          <p:cNvSpPr>
            <a:spLocks noGrp="1"/>
          </p:cNvSpPr>
          <p:nvPr>
            <p:ph type="chart" sz="quarter" idx="15"/>
          </p:nvPr>
        </p:nvSpPr>
        <p:spPr>
          <a:xfrm>
            <a:off x="8976319" y="2276475"/>
            <a:ext cx="2591793" cy="4032250"/>
          </a:xfrm>
        </p:spPr>
        <p:txBody>
          <a:bodyPr/>
          <a:lstStyle>
            <a:lvl1pPr marL="0" indent="0">
              <a:buFontTx/>
              <a:buNone/>
              <a:defRPr sz="1000"/>
            </a:lvl1pPr>
          </a:lstStyle>
          <a:p>
            <a:endParaRPr lang="fi-FI"/>
          </a:p>
        </p:txBody>
      </p:sp>
      <p:sp>
        <p:nvSpPr>
          <p:cNvPr id="11" name="Text Placeholder 6"/>
          <p:cNvSpPr>
            <a:spLocks noGrp="1"/>
          </p:cNvSpPr>
          <p:nvPr>
            <p:ph type="body" sz="quarter" idx="16"/>
          </p:nvPr>
        </p:nvSpPr>
        <p:spPr>
          <a:xfrm>
            <a:off x="623888" y="2265968"/>
            <a:ext cx="4103960" cy="498598"/>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1340543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har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49"/>
            <a:ext cx="5472114"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B931E615-6505-4BC3-83CD-35A434045C28}"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1" y="0"/>
            <a:ext cx="5303838" cy="6858000"/>
          </a:xfrm>
          <a:solidFill>
            <a:schemeClr val="accent6"/>
          </a:solidFill>
        </p:spPr>
        <p:txBody>
          <a:bodyPr/>
          <a:lstStyle>
            <a:lvl1pPr marL="0" indent="0">
              <a:buFontTx/>
              <a:buNone/>
              <a:defRPr sz="1000">
                <a:solidFill>
                  <a:schemeClr val="bg1"/>
                </a:solidFill>
              </a:defRPr>
            </a:lvl1pPr>
          </a:lstStyle>
          <a:p>
            <a:endParaRPr lang="fi-FI"/>
          </a:p>
        </p:txBody>
      </p:sp>
      <p:sp>
        <p:nvSpPr>
          <p:cNvPr id="9" name="Chart Placeholder 14"/>
          <p:cNvSpPr>
            <a:spLocks noGrp="1"/>
          </p:cNvSpPr>
          <p:nvPr>
            <p:ph type="chart" sz="quarter" idx="13"/>
          </p:nvPr>
        </p:nvSpPr>
        <p:spPr>
          <a:xfrm>
            <a:off x="6096001" y="2276475"/>
            <a:ext cx="2592287" cy="4032250"/>
          </a:xfrm>
        </p:spPr>
        <p:txBody>
          <a:bodyPr/>
          <a:lstStyle>
            <a:lvl1pPr marL="0" indent="0">
              <a:buFontTx/>
              <a:buNone/>
              <a:defRPr sz="1000"/>
            </a:lvl1pPr>
          </a:lstStyle>
          <a:p>
            <a:endParaRPr lang="fi-FI"/>
          </a:p>
        </p:txBody>
      </p:sp>
      <p:sp>
        <p:nvSpPr>
          <p:cNvPr id="10" name="Chart Placeholder 14"/>
          <p:cNvSpPr>
            <a:spLocks noGrp="1"/>
          </p:cNvSpPr>
          <p:nvPr>
            <p:ph type="chart" sz="quarter" idx="15"/>
          </p:nvPr>
        </p:nvSpPr>
        <p:spPr>
          <a:xfrm>
            <a:off x="8976319" y="2276475"/>
            <a:ext cx="2591793" cy="4032250"/>
          </a:xfrm>
        </p:spPr>
        <p:txBody>
          <a:bodyPr/>
          <a:lstStyle>
            <a:lvl1pPr marL="0" indent="0">
              <a:buFontTx/>
              <a:buNone/>
              <a:defRPr sz="1000"/>
            </a:lvl1pPr>
          </a:lstStyle>
          <a:p>
            <a:endParaRPr lang="fi-FI"/>
          </a:p>
        </p:txBody>
      </p:sp>
    </p:spTree>
    <p:extLst>
      <p:ext uri="{BB962C8B-B14F-4D97-AF65-F5344CB8AC3E}">
        <p14:creationId xmlns:p14="http://schemas.microsoft.com/office/powerpoint/2010/main" val="1782642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ductio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AE115FCC-815A-4FBE-B56D-B5F904736472}"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2" y="3500438"/>
            <a:ext cx="6120679" cy="2160588"/>
          </a:xfrm>
        </p:spPr>
        <p:txBody>
          <a:bodyPr/>
          <a:lstStyle>
            <a:lvl1pPr marL="0" indent="0" algn="l">
              <a:lnSpc>
                <a:spcPct val="90000"/>
              </a:lnSpc>
              <a:spcBef>
                <a:spcPts val="600"/>
              </a:spcBef>
              <a:buFontTx/>
              <a:buNone/>
              <a:defRPr sz="2400" b="0">
                <a:solidFill>
                  <a:schemeClr val="accent3"/>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29079737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5B9A9543-842C-4CE7-9B2B-9EEF1243C26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2" y="3500438"/>
            <a:ext cx="6120679" cy="2160588"/>
          </a:xfrm>
        </p:spPr>
        <p:txBody>
          <a:bodyPr/>
          <a:lstStyle>
            <a:lvl1pPr marL="0" indent="0" algn="l">
              <a:lnSpc>
                <a:spcPct val="90000"/>
              </a:lnSpc>
              <a:spcBef>
                <a:spcPts val="600"/>
              </a:spcBef>
              <a:buFontTx/>
              <a:buNone/>
              <a:defRPr sz="2400" b="0">
                <a:solidFill>
                  <a:schemeClr val="accent3"/>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8" name="Text Placeholder 2" descr="logoplaceholder"/>
          <p:cNvSpPr>
            <a:spLocks noGrp="1" noChangeAspect="1"/>
          </p:cNvSpPr>
          <p:nvPr>
            <p:ph type="body" sz="quarter" idx="19"/>
          </p:nvPr>
        </p:nvSpPr>
        <p:spPr>
          <a:xfrm>
            <a:off x="11334648" y="476704"/>
            <a:ext cx="594000" cy="288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5371762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ymbols ">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lvl1pPr>
              <a:defRPr>
                <a:solidFill>
                  <a:schemeClr val="bg1"/>
                </a:solidFill>
              </a:defRPr>
            </a:lvl1pPr>
          </a:lstStyle>
          <a:p>
            <a:fld id="{E11B8867-F6F7-428A-9A8E-F0FF992783A3}"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6" name="Text Placeholder 6"/>
          <p:cNvSpPr>
            <a:spLocks noGrp="1"/>
          </p:cNvSpPr>
          <p:nvPr>
            <p:ph type="body" sz="quarter" idx="13" hasCustomPrompt="1"/>
          </p:nvPr>
        </p:nvSpPr>
        <p:spPr>
          <a:xfrm>
            <a:off x="1486446" y="3860701"/>
            <a:ext cx="2737346" cy="792658"/>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7" name="Text Placeholder 6"/>
          <p:cNvSpPr>
            <a:spLocks noGrp="1"/>
          </p:cNvSpPr>
          <p:nvPr>
            <p:ph type="body" sz="quarter" idx="14"/>
          </p:nvPr>
        </p:nvSpPr>
        <p:spPr>
          <a:xfrm>
            <a:off x="1486446" y="4797374"/>
            <a:ext cx="2737346" cy="1223913"/>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8" name="Text Placeholder 6"/>
          <p:cNvSpPr>
            <a:spLocks noGrp="1"/>
          </p:cNvSpPr>
          <p:nvPr>
            <p:ph type="body" sz="quarter" idx="15" hasCustomPrompt="1"/>
          </p:nvPr>
        </p:nvSpPr>
        <p:spPr>
          <a:xfrm>
            <a:off x="4727851" y="3860700"/>
            <a:ext cx="2736300" cy="792659"/>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6"/>
          </p:nvPr>
        </p:nvSpPr>
        <p:spPr>
          <a:xfrm>
            <a:off x="4727850" y="4797152"/>
            <a:ext cx="2736302"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0" name="Text Placeholder 6"/>
          <p:cNvSpPr>
            <a:spLocks noGrp="1"/>
          </p:cNvSpPr>
          <p:nvPr>
            <p:ph type="body" sz="quarter" idx="17" hasCustomPrompt="1"/>
          </p:nvPr>
        </p:nvSpPr>
        <p:spPr>
          <a:xfrm>
            <a:off x="7967807" y="3860701"/>
            <a:ext cx="2736634" cy="792658"/>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1" name="Text Placeholder 6"/>
          <p:cNvSpPr>
            <a:spLocks noGrp="1"/>
          </p:cNvSpPr>
          <p:nvPr>
            <p:ph type="body" sz="quarter" idx="18"/>
          </p:nvPr>
        </p:nvSpPr>
        <p:spPr>
          <a:xfrm>
            <a:off x="7969249" y="4797152"/>
            <a:ext cx="2735264"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3" name="Picture Placeholder 12"/>
          <p:cNvSpPr>
            <a:spLocks noGrp="1"/>
          </p:cNvSpPr>
          <p:nvPr>
            <p:ph type="pic" sz="quarter" idx="19" hasCustomPrompt="1"/>
          </p:nvPr>
        </p:nvSpPr>
        <p:spPr>
          <a:xfrm>
            <a:off x="2207568" y="2276474"/>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4" name="Picture Placeholder 12"/>
          <p:cNvSpPr>
            <a:spLocks noGrp="1"/>
          </p:cNvSpPr>
          <p:nvPr>
            <p:ph type="pic" sz="quarter" idx="20" hasCustomPrompt="1"/>
          </p:nvPr>
        </p:nvSpPr>
        <p:spPr>
          <a:xfrm>
            <a:off x="5447928" y="2276474"/>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5" name="Picture Placeholder 12"/>
          <p:cNvSpPr>
            <a:spLocks noGrp="1"/>
          </p:cNvSpPr>
          <p:nvPr>
            <p:ph type="pic" sz="quarter" idx="21" hasCustomPrompt="1"/>
          </p:nvPr>
        </p:nvSpPr>
        <p:spPr>
          <a:xfrm>
            <a:off x="8688288" y="2276474"/>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Tree>
    <p:extLst>
      <p:ext uri="{BB962C8B-B14F-4D97-AF65-F5344CB8AC3E}">
        <p14:creationId xmlns:p14="http://schemas.microsoft.com/office/powerpoint/2010/main" val="37285119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ymbols 2">
    <p:bg>
      <p:bgPr>
        <a:solidFill>
          <a:schemeClr val="accent3">
            <a:alpha val="20000"/>
          </a:schemeClr>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C2E505B4-1307-4B0B-8A24-493C4C393061}"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a:xfrm>
            <a:off x="7824787" y="1557338"/>
            <a:ext cx="3743326" cy="4103687"/>
          </a:xfrm>
        </p:spPr>
        <p:txBody>
          <a:bodyPr anchor="t" anchorCtr="0"/>
          <a:lstStyle/>
          <a:p>
            <a:r>
              <a:rPr lang="en-US"/>
              <a:t>Click to edit Master title style</a:t>
            </a:r>
            <a:endParaRPr lang="fi-FI"/>
          </a:p>
        </p:txBody>
      </p:sp>
      <p:cxnSp>
        <p:nvCxnSpPr>
          <p:cNvPr id="12" name="Straight Connector 11"/>
          <p:cNvCxnSpPr/>
          <p:nvPr userDrawn="1"/>
        </p:nvCxnSpPr>
        <p:spPr>
          <a:xfrm>
            <a:off x="7536160" y="1557338"/>
            <a:ext cx="0" cy="410368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20" hasCustomPrompt="1"/>
          </p:nvPr>
        </p:nvSpPr>
        <p:spPr>
          <a:xfrm>
            <a:off x="623392" y="155679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4" name="Picture Placeholder 12"/>
          <p:cNvSpPr>
            <a:spLocks noGrp="1"/>
          </p:cNvSpPr>
          <p:nvPr>
            <p:ph type="pic" sz="quarter" idx="21" hasCustomPrompt="1"/>
          </p:nvPr>
        </p:nvSpPr>
        <p:spPr>
          <a:xfrm>
            <a:off x="620629" y="299752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5" name="Picture Placeholder 12"/>
          <p:cNvSpPr>
            <a:spLocks noGrp="1"/>
          </p:cNvSpPr>
          <p:nvPr>
            <p:ph type="pic" sz="quarter" idx="22" hasCustomPrompt="1"/>
          </p:nvPr>
        </p:nvSpPr>
        <p:spPr>
          <a:xfrm>
            <a:off x="623888" y="443768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6" name="Text Placeholder 15"/>
          <p:cNvSpPr>
            <a:spLocks noGrp="1"/>
          </p:cNvSpPr>
          <p:nvPr>
            <p:ph type="body" sz="quarter" idx="23"/>
          </p:nvPr>
        </p:nvSpPr>
        <p:spPr>
          <a:xfrm>
            <a:off x="2063750" y="1557338"/>
            <a:ext cx="5184775" cy="1223590"/>
          </a:xfrm>
        </p:spPr>
        <p:txBody>
          <a:bodyPr/>
          <a:lstStyle>
            <a:lvl1pPr marL="0" indent="0">
              <a:buFontTx/>
              <a:buNone/>
              <a:defRPr/>
            </a:lvl1pPr>
            <a:lvl2pPr marL="271463" indent="-271463">
              <a:buFont typeface="Arial" panose="020B0604020202020204" pitchFamily="34" charset="0"/>
              <a:buChar char="•"/>
              <a:defRPr/>
            </a:lvl2pPr>
            <a:lvl3pPr marL="541338" indent="-261938">
              <a:buFont typeface="Gotham" panose="02000504050000020004" pitchFamily="2" charset="0"/>
              <a:buChar char="–"/>
              <a:defRPr/>
            </a:lvl3pPr>
            <a:lvl4pPr marL="803275" indent="-269875">
              <a:buFont typeface="Arial" panose="020B0604020202020204" pitchFamily="34" charset="0"/>
              <a:buChar char="•"/>
              <a:defRPr/>
            </a:lvl4pPr>
            <a:lvl5pPr marL="1073150" indent="-269875">
              <a:buFont typeface="Gotham" panose="02000504050000020004" pitchFamily="2" charset="0"/>
              <a:buChar char="–"/>
              <a:defRPr/>
            </a:lvl5pPr>
            <a:lvl6pPr marL="1343025" indent="-271463">
              <a:buFont typeface="Arial" panose="020B0604020202020204" pitchFamily="34" charset="0"/>
              <a:buChar char="•"/>
              <a:defRPr/>
            </a:lvl6pPr>
            <a:lvl7pPr marL="1614488" indent="-269875">
              <a:buFont typeface="Gotham" panose="02000504050000020004" pitchFamily="2" charset="0"/>
              <a:buChar char="–"/>
              <a:defRPr/>
            </a:lvl7pPr>
            <a:lvl8pPr marL="1884363" indent="-269875">
              <a:buFont typeface="Arial" panose="020B0604020202020204" pitchFamily="34" charset="0"/>
              <a:buChar char="•"/>
              <a:defRPr/>
            </a:lvl8pPr>
            <a:lvl9pPr marL="2154238" indent="-263525">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7" name="Text Placeholder 15"/>
          <p:cNvSpPr>
            <a:spLocks noGrp="1"/>
          </p:cNvSpPr>
          <p:nvPr>
            <p:ph type="body" sz="quarter" idx="24"/>
          </p:nvPr>
        </p:nvSpPr>
        <p:spPr>
          <a:xfrm>
            <a:off x="2063750" y="2997498"/>
            <a:ext cx="5184775" cy="1223590"/>
          </a:xfrm>
        </p:spPr>
        <p:txBody>
          <a:bodyPr/>
          <a:lstStyle>
            <a:lvl1pPr marL="0" indent="0">
              <a:buFontTx/>
              <a:buNone/>
              <a:defRPr/>
            </a:lvl1pPr>
            <a:lvl2pPr marL="271463" indent="-271463">
              <a:buFont typeface="Arial" panose="020B0604020202020204" pitchFamily="34" charset="0"/>
              <a:buChar char="•"/>
              <a:defRPr/>
            </a:lvl2pPr>
            <a:lvl3pPr marL="541338" indent="-261938">
              <a:buFont typeface="Gotham" panose="02000504050000020004" pitchFamily="2" charset="0"/>
              <a:buChar char="–"/>
              <a:defRPr/>
            </a:lvl3pPr>
            <a:lvl4pPr marL="803275" indent="-269875">
              <a:buFont typeface="Arial" panose="020B0604020202020204" pitchFamily="34" charset="0"/>
              <a:buChar char="•"/>
              <a:defRPr/>
            </a:lvl4pPr>
            <a:lvl5pPr marL="1073150" indent="-269875">
              <a:buFont typeface="Gotham" panose="02000504050000020004" pitchFamily="2" charset="0"/>
              <a:buChar char="–"/>
              <a:defRPr/>
            </a:lvl5pPr>
            <a:lvl6pPr marL="1343025" indent="-271463">
              <a:buFont typeface="Arial" panose="020B0604020202020204" pitchFamily="34" charset="0"/>
              <a:buChar char="•"/>
              <a:defRPr/>
            </a:lvl6pPr>
            <a:lvl7pPr marL="1614488" indent="-269875">
              <a:buFont typeface="Gotham" panose="02000504050000020004" pitchFamily="2" charset="0"/>
              <a:buChar char="–"/>
              <a:defRPr/>
            </a:lvl7pPr>
            <a:lvl8pPr marL="1884363" indent="-269875">
              <a:buFont typeface="Arial" panose="020B0604020202020204" pitchFamily="34" charset="0"/>
              <a:buChar char="•"/>
              <a:defRPr/>
            </a:lvl8pPr>
            <a:lvl9pPr marL="2154238" indent="-263525">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8" name="Text Placeholder 15"/>
          <p:cNvSpPr>
            <a:spLocks noGrp="1"/>
          </p:cNvSpPr>
          <p:nvPr>
            <p:ph type="body" sz="quarter" idx="25"/>
          </p:nvPr>
        </p:nvSpPr>
        <p:spPr>
          <a:xfrm>
            <a:off x="2063750" y="4437658"/>
            <a:ext cx="5184775" cy="1223590"/>
          </a:xfrm>
        </p:spPr>
        <p:txBody>
          <a:bodyPr/>
          <a:lstStyle>
            <a:lvl1pPr marL="0" indent="0">
              <a:buFontTx/>
              <a:buNone/>
              <a:defRPr/>
            </a:lvl1pPr>
            <a:lvl2pPr marL="271463" indent="-271463">
              <a:buFont typeface="Arial" panose="020B0604020202020204" pitchFamily="34" charset="0"/>
              <a:buChar char="•"/>
              <a:defRPr/>
            </a:lvl2pPr>
            <a:lvl3pPr marL="541338" indent="-261938">
              <a:buFont typeface="Gotham" panose="02000504050000020004" pitchFamily="2" charset="0"/>
              <a:buChar char="–"/>
              <a:defRPr/>
            </a:lvl3pPr>
            <a:lvl4pPr marL="803275" indent="-269875">
              <a:buFont typeface="Arial" panose="020B0604020202020204" pitchFamily="34" charset="0"/>
              <a:buChar char="•"/>
              <a:defRPr/>
            </a:lvl4pPr>
            <a:lvl5pPr marL="1073150" indent="-269875">
              <a:buFont typeface="Gotham" panose="02000504050000020004" pitchFamily="2" charset="0"/>
              <a:buChar char="–"/>
              <a:defRPr/>
            </a:lvl5pPr>
            <a:lvl6pPr marL="1343025" indent="-271463">
              <a:buFont typeface="Arial" panose="020B0604020202020204" pitchFamily="34" charset="0"/>
              <a:buChar char="•"/>
              <a:defRPr/>
            </a:lvl6pPr>
            <a:lvl7pPr marL="1614488" indent="-269875">
              <a:buFont typeface="Gotham" panose="02000504050000020004" pitchFamily="2" charset="0"/>
              <a:buChar char="–"/>
              <a:defRPr/>
            </a:lvl7pPr>
            <a:lvl8pPr marL="1884363" indent="-269875">
              <a:buFont typeface="Arial" panose="020B0604020202020204" pitchFamily="34" charset="0"/>
              <a:buChar char="•"/>
              <a:defRPr/>
            </a:lvl8pPr>
            <a:lvl9pPr marL="2154238" indent="-263525">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960475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ymbol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FCC60C6B-31FC-4DD5-B296-3E1A1F202C6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2"/>
            <a:ext cx="1944216"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4"/>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8" y="3717032"/>
            <a:ext cx="1944218" cy="576412"/>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1" y="3717032"/>
            <a:ext cx="1944215"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1"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Tree>
    <p:extLst>
      <p:ext uri="{BB962C8B-B14F-4D97-AF65-F5344CB8AC3E}">
        <p14:creationId xmlns:p14="http://schemas.microsoft.com/office/powerpoint/2010/main" val="177655716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1C880835-1BCA-4644-8A3F-7BF935D0C4CA}"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7875326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ymbols and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6E92334F-9EB9-4D37-BE81-1E30ADD510AF}"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2"/>
            <a:ext cx="1944216"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4"/>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8" y="3717032"/>
            <a:ext cx="1944218" cy="576412"/>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1" y="3717032"/>
            <a:ext cx="1944215"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1"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2"/>
            <a:ext cx="1224136" cy="1223566"/>
          </a:xfrm>
          <a:prstGeom prst="ellipse">
            <a:avLst/>
          </a:prstGeom>
        </p:spPr>
        <p:txBody>
          <a:bodyPr/>
          <a:lstStyle>
            <a:lvl1pPr marL="0" indent="0" algn="ctr">
              <a:buFontTx/>
              <a:buNone/>
              <a:defRPr sz="1000">
                <a:solidFill>
                  <a:schemeClr val="tx1"/>
                </a:solidFill>
              </a:defRPr>
            </a:lvl1pPr>
          </a:lstStyle>
          <a:p>
            <a:r>
              <a:rPr lang="fi-FI"/>
              <a:t>Icon</a:t>
            </a:r>
          </a:p>
        </p:txBody>
      </p:sp>
      <p:sp>
        <p:nvSpPr>
          <p:cNvPr id="19" name="Text Placeholder 2" descr="logoplaceholder"/>
          <p:cNvSpPr>
            <a:spLocks noGrp="1" noChangeAspect="1"/>
          </p:cNvSpPr>
          <p:nvPr>
            <p:ph type="body" sz="quarter" idx="23"/>
          </p:nvPr>
        </p:nvSpPr>
        <p:spPr>
          <a:xfrm>
            <a:off x="11334648" y="476704"/>
            <a:ext cx="594000" cy="288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5896247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3024188" cy="403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02324C30-5933-4924-B23A-06D51DB81B2C}"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30780724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p>
            <a:fld id="{DE2144B3-8FF0-4306-B69A-5DB78585F491}"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41473099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lvl1pPr>
              <a:defRPr>
                <a:solidFill>
                  <a:schemeClr val="bg1"/>
                </a:solidFill>
              </a:defRPr>
            </a:lvl1pPr>
          </a:lstStyle>
          <a:p>
            <a:fld id="{DA6C93D1-7D7C-425B-A2AD-A40BCDEB74E1}"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1474097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Green 2">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p>
            <a:fld id="{A98967E1-2F0E-4910-AF5A-3EB398967D6E}"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8251428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8"/>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7" cy="720080"/>
          </a:xfrm>
        </p:spPr>
        <p:txBody>
          <a:bodyPr/>
          <a:lstStyle>
            <a:lvl1pPr marL="0" indent="0" algn="ctr">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D792F38C-7337-49F7-8EE4-9BBE73968953}"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9" y="1628113"/>
            <a:ext cx="1187163" cy="576000"/>
          </a:xfrm>
          <a:prstGeom prst="rect">
            <a:avLst/>
          </a:prstGeom>
        </p:spPr>
      </p:pic>
    </p:spTree>
    <p:extLst>
      <p:ext uri="{BB962C8B-B14F-4D97-AF65-F5344CB8AC3E}">
        <p14:creationId xmlns:p14="http://schemas.microsoft.com/office/powerpoint/2010/main" val="9115411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8"/>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7" cy="720080"/>
          </a:xfrm>
        </p:spPr>
        <p:txBody>
          <a:bodyPr/>
          <a:lstStyle>
            <a:lvl1pPr marL="0" indent="0" algn="ctr">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73533E5B-2F89-4D43-B503-DCA62A092906}"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9" y="1628113"/>
            <a:ext cx="1187163" cy="576000"/>
          </a:xfrm>
          <a:prstGeom prst="rect">
            <a:avLst/>
          </a:prstGeom>
        </p:spPr>
      </p:pic>
    </p:spTree>
    <p:extLst>
      <p:ext uri="{BB962C8B-B14F-4D97-AF65-F5344CB8AC3E}">
        <p14:creationId xmlns:p14="http://schemas.microsoft.com/office/powerpoint/2010/main" val="22046371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8"/>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7" cy="720080"/>
          </a:xfrm>
        </p:spPr>
        <p:txBody>
          <a:bodyPr/>
          <a:lstStyle>
            <a:lvl1pPr marL="0" indent="0" algn="ctr">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1C880835-1BCA-4644-8A3F-7BF935D0C4CA}"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9" y="1628113"/>
            <a:ext cx="1187163" cy="576000"/>
          </a:xfrm>
          <a:prstGeom prst="rect">
            <a:avLst/>
          </a:prstGeom>
        </p:spPr>
      </p:pic>
    </p:spTree>
    <p:extLst>
      <p:ext uri="{BB962C8B-B14F-4D97-AF65-F5344CB8AC3E}">
        <p14:creationId xmlns:p14="http://schemas.microsoft.com/office/powerpoint/2010/main" val="33613792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p>
            <a:fld id="{496603AF-DCDE-4B50-94A9-1804344865A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8991873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solidFill>
                  <a:schemeClr val="bg1"/>
                </a:solidFill>
              </a:defRPr>
            </a:lvl1pPr>
          </a:lstStyle>
          <a:p>
            <a:fld id="{EE48B403-4573-47E7-B4A6-FD7233C4D24B}"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8178066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p>
            <a:fld id="{496603AF-DCDE-4B50-94A9-1804344865A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33299617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6" y="1916114"/>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6" y="4005064"/>
            <a:ext cx="9505951" cy="1655963"/>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E1B281C8-E62A-4734-8688-309F6F38AC48}"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6863721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6" y="1916114"/>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6" y="4005064"/>
            <a:ext cx="9505951" cy="1655963"/>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E86229EB-7589-4EA5-BAEE-536E652A9222}"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18758234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6" y="1916114"/>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6" y="4005064"/>
            <a:ext cx="9505951" cy="1655963"/>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668D673A-E074-45A9-84E2-F799229F111F}"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9960601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umbered Section ">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1" y="1340769"/>
            <a:ext cx="4391993" cy="4320256"/>
          </a:xfrm>
        </p:spPr>
        <p:txBody>
          <a:bodyPr bIns="0" anchor="t" anchorCtr="0"/>
          <a:lstStyle>
            <a:lvl1pPr>
              <a:lnSpc>
                <a:spcPct val="90000"/>
              </a:lnSpc>
              <a:defRPr sz="4000">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840E9AB1-E04E-401D-BD2D-980A593F33F8}"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9"/>
            <a:ext cx="5616128" cy="4320257"/>
          </a:xfrm>
        </p:spPr>
        <p:txBody>
          <a:bodyPr bIns="432000" anchor="ctr" anchorCtr="0"/>
          <a:lstStyle>
            <a:lvl1pPr marL="0" indent="0" algn="ctr">
              <a:spcBef>
                <a:spcPts val="200"/>
              </a:spcBef>
              <a:buFontTx/>
              <a:buNone/>
              <a:tabLst>
                <a:tab pos="5200521" algn="l"/>
              </a:tabLst>
              <a:defRPr sz="25999"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cxnSp>
        <p:nvCxnSpPr>
          <p:cNvPr id="9" name="Straight Connector 8"/>
          <p:cNvCxnSpPr/>
          <p:nvPr userDrawn="1"/>
        </p:nvCxnSpPr>
        <p:spPr>
          <a:xfrm>
            <a:off x="6888088" y="1340769"/>
            <a:ext cx="0" cy="4320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318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Section 2">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1" y="1340769"/>
            <a:ext cx="4391993" cy="4320256"/>
          </a:xfrm>
        </p:spPr>
        <p:txBody>
          <a:bodyPr bIns="0" anchor="t" anchorCtr="0"/>
          <a:lstStyle>
            <a:lvl1pPr>
              <a:lnSpc>
                <a:spcPct val="90000"/>
              </a:lnSpc>
              <a:defRPr sz="4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accent3"/>
                </a:solidFill>
              </a:defRPr>
            </a:lvl1pPr>
          </a:lstStyle>
          <a:p>
            <a:fld id="{61E265A4-976D-4098-9A2F-5C253EE20CDD}"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accent3"/>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accent3"/>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9"/>
            <a:ext cx="5616128" cy="4320257"/>
          </a:xfrm>
        </p:spPr>
        <p:txBody>
          <a:bodyPr bIns="432000" anchor="ctr" anchorCtr="0"/>
          <a:lstStyle>
            <a:lvl1pPr marL="0" indent="0" algn="ctr">
              <a:spcBef>
                <a:spcPts val="200"/>
              </a:spcBef>
              <a:buFontTx/>
              <a:buNone/>
              <a:tabLst>
                <a:tab pos="5200521" algn="l"/>
              </a:tabLst>
              <a:defRPr sz="25999"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cxnSp>
        <p:nvCxnSpPr>
          <p:cNvPr id="9" name="Straight Connector 8"/>
          <p:cNvCxnSpPr/>
          <p:nvPr userDrawn="1"/>
        </p:nvCxnSpPr>
        <p:spPr>
          <a:xfrm>
            <a:off x="6888088" y="1340769"/>
            <a:ext cx="0" cy="432025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4316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Section Picture">
    <p:bg>
      <p:bgPr>
        <a:solidFill>
          <a:schemeClr val="accent3"/>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1" y="0"/>
            <a:ext cx="6888163" cy="6858000"/>
          </a:xfrm>
          <a:solidFill>
            <a:schemeClr val="accent6"/>
          </a:solidFill>
        </p:spPr>
        <p:txBody>
          <a:bodyPr/>
          <a:lstStyle>
            <a:lvl1pPr marL="0" marR="0" indent="0" algn="l" defTabSz="914377"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1" y="1340769"/>
            <a:ext cx="4391993" cy="4320256"/>
          </a:xfrm>
        </p:spPr>
        <p:txBody>
          <a:bodyPr bIns="0" anchor="t" anchorCtr="0"/>
          <a:lstStyle>
            <a:lvl1pPr>
              <a:lnSpc>
                <a:spcPct val="90000"/>
              </a:lnSpc>
              <a:defRPr sz="4000">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noFill/>
              </a:defRPr>
            </a:lvl1pPr>
          </a:lstStyle>
          <a:p>
            <a:fld id="{457634F7-5507-4E89-AEB5-5BF10648897F}"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9"/>
            <a:ext cx="5616128" cy="4320257"/>
          </a:xfrm>
        </p:spPr>
        <p:txBody>
          <a:bodyPr bIns="432000" anchor="ctr" anchorCtr="0"/>
          <a:lstStyle>
            <a:lvl1pPr marL="0" indent="0" algn="ctr">
              <a:spcBef>
                <a:spcPts val="200"/>
              </a:spcBef>
              <a:buFontTx/>
              <a:buNone/>
              <a:defRPr sz="25999" b="1">
                <a:solidFill>
                  <a:schemeClr val="bg1">
                    <a:alpha val="70000"/>
                  </a:schemeClr>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spTree>
    <p:extLst>
      <p:ext uri="{BB962C8B-B14F-4D97-AF65-F5344CB8AC3E}">
        <p14:creationId xmlns:p14="http://schemas.microsoft.com/office/powerpoint/2010/main" val="38489782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umbered Section Picture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1" y="0"/>
            <a:ext cx="6888163" cy="6858000"/>
          </a:xfrm>
          <a:solidFill>
            <a:schemeClr val="accent6"/>
          </a:solidFill>
        </p:spPr>
        <p:txBody>
          <a:bodyPr/>
          <a:lstStyle>
            <a:lvl1pPr marL="0" marR="0" indent="0" algn="l" defTabSz="914377"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1" y="1340769"/>
            <a:ext cx="4391993" cy="4320256"/>
          </a:xfrm>
        </p:spPr>
        <p:txBody>
          <a:bodyPr bIns="0" anchor="t" anchorCtr="0"/>
          <a:lstStyle>
            <a:lvl1pPr>
              <a:lnSpc>
                <a:spcPct val="90000"/>
              </a:lnSpc>
              <a:defRPr sz="4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noFill/>
              </a:defRPr>
            </a:lvl1pPr>
          </a:lstStyle>
          <a:p>
            <a:fld id="{5341240B-742E-421C-8A6C-E589BFBABBD4}"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tx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9"/>
            <a:ext cx="5616128" cy="4320257"/>
          </a:xfrm>
        </p:spPr>
        <p:txBody>
          <a:bodyPr bIns="432000" anchor="ctr" anchorCtr="0"/>
          <a:lstStyle>
            <a:lvl1pPr marL="0" indent="0" algn="ctr">
              <a:spcBef>
                <a:spcPts val="200"/>
              </a:spcBef>
              <a:buFontTx/>
              <a:buNone/>
              <a:defRPr sz="25999" b="1">
                <a:solidFill>
                  <a:schemeClr val="accent3">
                    <a:alpha val="70000"/>
                  </a:schemeClr>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spTree>
    <p:extLst>
      <p:ext uri="{BB962C8B-B14F-4D97-AF65-F5344CB8AC3E}">
        <p14:creationId xmlns:p14="http://schemas.microsoft.com/office/powerpoint/2010/main" val="33019086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a:xfrm>
            <a:off x="6096001" y="2276871"/>
            <a:ext cx="5472113" cy="4031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4FD9244D-81A2-4D40-8497-CA5E2C4F56E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2" y="0"/>
            <a:ext cx="5303839" cy="6858000"/>
          </a:xfrm>
          <a:solidFill>
            <a:schemeClr val="accent6"/>
          </a:solidFill>
        </p:spPr>
        <p:txBody>
          <a:bodyPr/>
          <a:lstStyle>
            <a:lvl1pPr marL="0" indent="0">
              <a:buFontTx/>
              <a:buNone/>
              <a:defRPr sz="1000">
                <a:solidFill>
                  <a:schemeClr val="bg1"/>
                </a:solidFill>
              </a:defRPr>
            </a:lvl1pPr>
          </a:lstStyle>
          <a:p>
            <a:endParaRPr lang="fi-FI"/>
          </a:p>
        </p:txBody>
      </p:sp>
    </p:spTree>
    <p:extLst>
      <p:ext uri="{BB962C8B-B14F-4D97-AF65-F5344CB8AC3E}">
        <p14:creationId xmlns:p14="http://schemas.microsoft.com/office/powerpoint/2010/main" val="10066560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Pictur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a:xfrm>
            <a:off x="6096001" y="2276871"/>
            <a:ext cx="5472113" cy="40318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00CBCFAB-E962-4EAD-B4CC-0D84AAC8839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Picture Placeholder 9"/>
          <p:cNvSpPr>
            <a:spLocks noGrp="1"/>
          </p:cNvSpPr>
          <p:nvPr>
            <p:ph type="pic" sz="quarter" idx="14"/>
          </p:nvPr>
        </p:nvSpPr>
        <p:spPr>
          <a:xfrm>
            <a:off x="2" y="0"/>
            <a:ext cx="5303839" cy="6858000"/>
          </a:xfrm>
          <a:solidFill>
            <a:schemeClr val="accent6"/>
          </a:solidFill>
        </p:spPr>
        <p:txBody>
          <a:bodyPr/>
          <a:lstStyle>
            <a:lvl1pPr marL="0" indent="0">
              <a:buFontTx/>
              <a:buNone/>
              <a:defRPr sz="1000">
                <a:solidFill>
                  <a:schemeClr val="bg1"/>
                </a:solidFill>
              </a:defRPr>
            </a:lvl1pPr>
          </a:lstStyle>
          <a:p>
            <a:endParaRPr lang="fi-FI"/>
          </a:p>
        </p:txBody>
      </p:sp>
    </p:spTree>
    <p:extLst>
      <p:ext uri="{BB962C8B-B14F-4D97-AF65-F5344CB8AC3E}">
        <p14:creationId xmlns:p14="http://schemas.microsoft.com/office/powerpoint/2010/main" val="33607046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5" y="2276475"/>
            <a:ext cx="4608960"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6240017" y="2276475"/>
            <a:ext cx="4608959"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2CFBB6A7-A8B1-49F5-B66E-43563A52F3FC}"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9627004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solidFill>
                  <a:schemeClr val="bg1"/>
                </a:solidFill>
              </a:defRPr>
            </a:lvl1pPr>
          </a:lstStyle>
          <a:p>
            <a:fld id="{EE48B403-4573-47E7-B4A6-FD7233C4D24B}"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6891273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6" y="2276475"/>
            <a:ext cx="3024188"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4583834" y="2276475"/>
            <a:ext cx="3024335"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75B402D1-2C86-45E5-9E23-8E075FC87AED}"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7824789" y="2276475"/>
            <a:ext cx="3024187"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5420729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6" y="2276475"/>
            <a:ext cx="2304703"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BD7F034F-808A-4D9F-B3A5-1829AC5FE29A}"/>
              </a:ext>
            </a:extLst>
          </p:cNvPr>
          <p:cNvSpPr>
            <a:spLocks noGrp="1"/>
          </p:cNvSpPr>
          <p:nvPr>
            <p:ph sz="half" idx="2"/>
          </p:nvPr>
        </p:nvSpPr>
        <p:spPr>
          <a:xfrm>
            <a:off x="3791744" y="2276475"/>
            <a:ext cx="2232248"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8C207D5F-412B-48DB-8131-3A1FB443DC30}"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Content Placeholder 3">
            <a:extLst>
              <a:ext uri="{FF2B5EF4-FFF2-40B4-BE49-F238E27FC236}">
                <a16:creationId xmlns:a16="http://schemas.microsoft.com/office/drawing/2014/main" id="{BD7F034F-808A-4D9F-B3A5-1829AC5FE29A}"/>
              </a:ext>
            </a:extLst>
          </p:cNvPr>
          <p:cNvSpPr>
            <a:spLocks noGrp="1"/>
          </p:cNvSpPr>
          <p:nvPr>
            <p:ph sz="half" idx="13"/>
          </p:nvPr>
        </p:nvSpPr>
        <p:spPr>
          <a:xfrm>
            <a:off x="6168010" y="2276475"/>
            <a:ext cx="2232247"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BD7F034F-808A-4D9F-B3A5-1829AC5FE29A}"/>
              </a:ext>
            </a:extLst>
          </p:cNvPr>
          <p:cNvSpPr>
            <a:spLocks noGrp="1"/>
          </p:cNvSpPr>
          <p:nvPr>
            <p:ph sz="half" idx="14"/>
          </p:nvPr>
        </p:nvSpPr>
        <p:spPr>
          <a:xfrm>
            <a:off x="8544273" y="2276475"/>
            <a:ext cx="2300876"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4994555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876671-23E5-4688-B1C8-0F6D892FABB9}"/>
              </a:ext>
            </a:extLst>
          </p:cNvPr>
          <p:cNvSpPr>
            <a:spLocks noGrp="1"/>
          </p:cNvSpPr>
          <p:nvPr>
            <p:ph type="body" idx="1"/>
          </p:nvPr>
        </p:nvSpPr>
        <p:spPr>
          <a:xfrm>
            <a:off x="1343026" y="2276476"/>
            <a:ext cx="4608959" cy="504453"/>
          </a:xfrm>
        </p:spPr>
        <p:txBody>
          <a:bodyPr anchor="t" anchorCtr="0"/>
          <a:lstStyle>
            <a:lvl1pPr marL="0" indent="0">
              <a:lnSpc>
                <a:spcPct val="90000"/>
              </a:lnSpc>
              <a:spcBef>
                <a:spcPts val="0"/>
              </a:spcBef>
              <a:buNone/>
              <a:defRPr sz="1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6" y="2780928"/>
            <a:ext cx="4608959"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63DEBFA8-C6E3-42B7-B172-26C8E0A86D07}"/>
              </a:ext>
            </a:extLst>
          </p:cNvPr>
          <p:cNvSpPr>
            <a:spLocks noGrp="1"/>
          </p:cNvSpPr>
          <p:nvPr>
            <p:ph type="body" sz="quarter" idx="3"/>
          </p:nvPr>
        </p:nvSpPr>
        <p:spPr>
          <a:xfrm>
            <a:off x="6240018" y="2276476"/>
            <a:ext cx="4608959" cy="504453"/>
          </a:xfrm>
        </p:spPr>
        <p:txBody>
          <a:bodyPr anchor="t" anchorCtr="0"/>
          <a:lstStyle>
            <a:lvl1pPr marL="0" indent="0">
              <a:lnSpc>
                <a:spcPct val="90000"/>
              </a:lnSpc>
              <a:spcBef>
                <a:spcPts val="0"/>
              </a:spcBef>
              <a:buNone/>
              <a:defRPr sz="18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FD454-D140-4FD8-B5D3-EA2A239A5DB9}"/>
              </a:ext>
            </a:extLst>
          </p:cNvPr>
          <p:cNvSpPr>
            <a:spLocks noGrp="1"/>
          </p:cNvSpPr>
          <p:nvPr>
            <p:ph sz="quarter" idx="4"/>
          </p:nvPr>
        </p:nvSpPr>
        <p:spPr>
          <a:xfrm>
            <a:off x="6240017" y="2780928"/>
            <a:ext cx="4608959" cy="35277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587AC10C-3209-46EB-8D05-07627FA790D3}"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1932606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6" y="2276476"/>
            <a:ext cx="6193135"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D64F0E6A-E5CA-4F39-8F1C-47D71B0F7B30}"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5" name="Chart Placeholder 14"/>
          <p:cNvSpPr>
            <a:spLocks noGrp="1"/>
          </p:cNvSpPr>
          <p:nvPr>
            <p:ph type="chart" sz="quarter" idx="13"/>
          </p:nvPr>
        </p:nvSpPr>
        <p:spPr>
          <a:xfrm>
            <a:off x="7824789" y="2276475"/>
            <a:ext cx="3024187" cy="4032251"/>
          </a:xfrm>
        </p:spPr>
        <p:txBody>
          <a:bodyPr/>
          <a:lstStyle>
            <a:lvl1pPr marL="0" indent="0">
              <a:buFontTx/>
              <a:buNone/>
              <a:defRPr sz="1000"/>
            </a:lvl1pPr>
          </a:lstStyle>
          <a:p>
            <a:endParaRPr lang="fi-FI"/>
          </a:p>
        </p:txBody>
      </p:sp>
    </p:spTree>
    <p:extLst>
      <p:ext uri="{BB962C8B-B14F-4D97-AF65-F5344CB8AC3E}">
        <p14:creationId xmlns:p14="http://schemas.microsoft.com/office/powerpoint/2010/main" val="35858879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Highligth">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1343026" y="2276476"/>
            <a:ext cx="6193135"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CDB7DC8E-904B-434F-BB93-BD9756DC3229}"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
        <p:nvSpPr>
          <p:cNvPr id="11" name="Text Placeholder 6"/>
          <p:cNvSpPr>
            <a:spLocks noGrp="1"/>
          </p:cNvSpPr>
          <p:nvPr>
            <p:ph type="body" sz="quarter" idx="13"/>
          </p:nvPr>
        </p:nvSpPr>
        <p:spPr>
          <a:xfrm>
            <a:off x="7824193" y="2276475"/>
            <a:ext cx="3024783" cy="4032251"/>
          </a:xfrm>
        </p:spPr>
        <p:txBody>
          <a:bodyPr/>
          <a:lstStyle>
            <a:lvl1pPr marL="0" indent="0" algn="l">
              <a:lnSpc>
                <a:spcPct val="90000"/>
              </a:lnSpc>
              <a:spcBef>
                <a:spcPts val="600"/>
              </a:spcBef>
              <a:buFontTx/>
              <a:buNone/>
              <a:defRPr sz="3600" b="1">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21234705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3" name="Rectangle 2"/>
          <p:cNvSpPr/>
          <p:nvPr userDrawn="1"/>
        </p:nvSpPr>
        <p:spPr>
          <a:xfrm>
            <a:off x="1" y="0"/>
            <a:ext cx="530383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400"/>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B5DB0627-9DB7-410A-BA1B-872E1710962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1" name="Text Placeholder 6"/>
          <p:cNvSpPr>
            <a:spLocks noGrp="1"/>
          </p:cNvSpPr>
          <p:nvPr>
            <p:ph type="body" sz="quarter" idx="16"/>
          </p:nvPr>
        </p:nvSpPr>
        <p:spPr>
          <a:xfrm>
            <a:off x="623888" y="2265969"/>
            <a:ext cx="4103960" cy="498599"/>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6001" y="2276476"/>
            <a:ext cx="5472113"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5136128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icture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71DC8700-F7C5-4B23-A338-EA684B48C203}"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2" y="0"/>
            <a:ext cx="5303839" cy="6858000"/>
          </a:xfrm>
          <a:solidFill>
            <a:schemeClr val="accent6"/>
          </a:solidFill>
        </p:spPr>
        <p:txBody>
          <a:bodyPr/>
          <a:lstStyle>
            <a:lvl1pPr marL="0" indent="0">
              <a:buFontTx/>
              <a:buNone/>
              <a:defRPr sz="1000">
                <a:solidFill>
                  <a:schemeClr val="bg1"/>
                </a:solidFill>
              </a:defRPr>
            </a:lvl1pPr>
          </a:lstStyle>
          <a:p>
            <a:endParaRPr lang="fi-FI"/>
          </a:p>
        </p:txBody>
      </p:sp>
      <p:sp>
        <p:nvSpPr>
          <p:cNvPr id="11" name="Text Placeholder 6"/>
          <p:cNvSpPr>
            <a:spLocks noGrp="1"/>
          </p:cNvSpPr>
          <p:nvPr>
            <p:ph type="body" sz="quarter" idx="16"/>
          </p:nvPr>
        </p:nvSpPr>
        <p:spPr>
          <a:xfrm>
            <a:off x="623888" y="2265969"/>
            <a:ext cx="4103960" cy="498599"/>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12" name="Content Placeholder 3">
            <a:extLst>
              <a:ext uri="{FF2B5EF4-FFF2-40B4-BE49-F238E27FC236}">
                <a16:creationId xmlns:a16="http://schemas.microsoft.com/office/drawing/2014/main" id="{74523655-9C37-47DA-9AF9-250CDBEC371A}"/>
              </a:ext>
            </a:extLst>
          </p:cNvPr>
          <p:cNvSpPr>
            <a:spLocks noGrp="1"/>
          </p:cNvSpPr>
          <p:nvPr>
            <p:ph sz="half" idx="2"/>
          </p:nvPr>
        </p:nvSpPr>
        <p:spPr>
          <a:xfrm>
            <a:off x="6096001" y="2276476"/>
            <a:ext cx="5472113"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595948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harts and Highlight">
    <p:spTree>
      <p:nvGrpSpPr>
        <p:cNvPr id="1" name=""/>
        <p:cNvGrpSpPr/>
        <p:nvPr/>
      </p:nvGrpSpPr>
      <p:grpSpPr>
        <a:xfrm>
          <a:off x="0" y="0"/>
          <a:ext cx="0" cy="0"/>
          <a:chOff x="0" y="0"/>
          <a:chExt cx="0" cy="0"/>
        </a:xfrm>
      </p:grpSpPr>
      <p:sp>
        <p:nvSpPr>
          <p:cNvPr id="3" name="Rectangle 2"/>
          <p:cNvSpPr/>
          <p:nvPr userDrawn="1"/>
        </p:nvSpPr>
        <p:spPr>
          <a:xfrm>
            <a:off x="1" y="0"/>
            <a:ext cx="530383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sz="1400"/>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2EFC845E-5BEE-400D-B5C5-1CB07B8BBD5A}"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9" name="Chart Placeholder 14"/>
          <p:cNvSpPr>
            <a:spLocks noGrp="1"/>
          </p:cNvSpPr>
          <p:nvPr>
            <p:ph type="chart" sz="quarter" idx="13"/>
          </p:nvPr>
        </p:nvSpPr>
        <p:spPr>
          <a:xfrm>
            <a:off x="6096002" y="2276475"/>
            <a:ext cx="2592287" cy="4032251"/>
          </a:xfrm>
        </p:spPr>
        <p:txBody>
          <a:bodyPr/>
          <a:lstStyle>
            <a:lvl1pPr marL="0" indent="0">
              <a:buFontTx/>
              <a:buNone/>
              <a:defRPr sz="1000"/>
            </a:lvl1pPr>
          </a:lstStyle>
          <a:p>
            <a:endParaRPr lang="fi-FI"/>
          </a:p>
        </p:txBody>
      </p:sp>
      <p:sp>
        <p:nvSpPr>
          <p:cNvPr id="10" name="Chart Placeholder 14"/>
          <p:cNvSpPr>
            <a:spLocks noGrp="1"/>
          </p:cNvSpPr>
          <p:nvPr>
            <p:ph type="chart" sz="quarter" idx="15"/>
          </p:nvPr>
        </p:nvSpPr>
        <p:spPr>
          <a:xfrm>
            <a:off x="8976321" y="2276475"/>
            <a:ext cx="2591793" cy="4032251"/>
          </a:xfrm>
        </p:spPr>
        <p:txBody>
          <a:bodyPr/>
          <a:lstStyle>
            <a:lvl1pPr marL="0" indent="0">
              <a:buFontTx/>
              <a:buNone/>
              <a:defRPr sz="1000"/>
            </a:lvl1pPr>
          </a:lstStyle>
          <a:p>
            <a:endParaRPr lang="fi-FI"/>
          </a:p>
        </p:txBody>
      </p:sp>
      <p:sp>
        <p:nvSpPr>
          <p:cNvPr id="11" name="Text Placeholder 6"/>
          <p:cNvSpPr>
            <a:spLocks noGrp="1"/>
          </p:cNvSpPr>
          <p:nvPr>
            <p:ph type="body" sz="quarter" idx="16"/>
          </p:nvPr>
        </p:nvSpPr>
        <p:spPr>
          <a:xfrm>
            <a:off x="623888" y="2265969"/>
            <a:ext cx="4103960" cy="498599"/>
          </a:xfrm>
        </p:spPr>
        <p:txBody>
          <a:bodyPr>
            <a:spAutoFit/>
          </a:bodyPr>
          <a:lstStyle>
            <a:lvl1pPr marL="0" indent="0" algn="l">
              <a:lnSpc>
                <a:spcPct val="90000"/>
              </a:lnSpc>
              <a:spcBef>
                <a:spcPts val="600"/>
              </a:spcBef>
              <a:buFontTx/>
              <a:buNone/>
              <a:defRPr sz="36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3201752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harts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6095999" y="908050"/>
            <a:ext cx="5472115" cy="1008063"/>
          </a:xfrm>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B931E615-6505-4BC3-83CD-35A434045C28}"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8" name="Picture Placeholder 9"/>
          <p:cNvSpPr>
            <a:spLocks noGrp="1"/>
          </p:cNvSpPr>
          <p:nvPr>
            <p:ph type="pic" sz="quarter" idx="14"/>
          </p:nvPr>
        </p:nvSpPr>
        <p:spPr>
          <a:xfrm>
            <a:off x="2" y="0"/>
            <a:ext cx="5303839" cy="6858000"/>
          </a:xfrm>
          <a:solidFill>
            <a:schemeClr val="accent6"/>
          </a:solidFill>
        </p:spPr>
        <p:txBody>
          <a:bodyPr/>
          <a:lstStyle>
            <a:lvl1pPr marL="0" indent="0">
              <a:buFontTx/>
              <a:buNone/>
              <a:defRPr sz="1000">
                <a:solidFill>
                  <a:schemeClr val="bg1"/>
                </a:solidFill>
              </a:defRPr>
            </a:lvl1pPr>
          </a:lstStyle>
          <a:p>
            <a:endParaRPr lang="fi-FI"/>
          </a:p>
        </p:txBody>
      </p:sp>
      <p:sp>
        <p:nvSpPr>
          <p:cNvPr id="9" name="Chart Placeholder 14"/>
          <p:cNvSpPr>
            <a:spLocks noGrp="1"/>
          </p:cNvSpPr>
          <p:nvPr>
            <p:ph type="chart" sz="quarter" idx="13"/>
          </p:nvPr>
        </p:nvSpPr>
        <p:spPr>
          <a:xfrm>
            <a:off x="6096002" y="2276475"/>
            <a:ext cx="2592287" cy="4032251"/>
          </a:xfrm>
        </p:spPr>
        <p:txBody>
          <a:bodyPr/>
          <a:lstStyle>
            <a:lvl1pPr marL="0" indent="0">
              <a:buFontTx/>
              <a:buNone/>
              <a:defRPr sz="1000"/>
            </a:lvl1pPr>
          </a:lstStyle>
          <a:p>
            <a:endParaRPr lang="fi-FI"/>
          </a:p>
        </p:txBody>
      </p:sp>
      <p:sp>
        <p:nvSpPr>
          <p:cNvPr id="10" name="Chart Placeholder 14"/>
          <p:cNvSpPr>
            <a:spLocks noGrp="1"/>
          </p:cNvSpPr>
          <p:nvPr>
            <p:ph type="chart" sz="quarter" idx="15"/>
          </p:nvPr>
        </p:nvSpPr>
        <p:spPr>
          <a:xfrm>
            <a:off x="8976321" y="2276475"/>
            <a:ext cx="2591793" cy="4032251"/>
          </a:xfrm>
        </p:spPr>
        <p:txBody>
          <a:bodyPr/>
          <a:lstStyle>
            <a:lvl1pPr marL="0" indent="0">
              <a:buFontTx/>
              <a:buNone/>
              <a:defRPr sz="1000"/>
            </a:lvl1pPr>
          </a:lstStyle>
          <a:p>
            <a:endParaRPr lang="fi-FI"/>
          </a:p>
        </p:txBody>
      </p:sp>
    </p:spTree>
    <p:extLst>
      <p:ext uri="{BB962C8B-B14F-4D97-AF65-F5344CB8AC3E}">
        <p14:creationId xmlns:p14="http://schemas.microsoft.com/office/powerpoint/2010/main" val="4497357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ductio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AE115FCC-815A-4FBE-B56D-B5F904736472}"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4" y="3500439"/>
            <a:ext cx="6120679" cy="2160588"/>
          </a:xfrm>
        </p:spPr>
        <p:txBody>
          <a:bodyPr/>
          <a:lstStyle>
            <a:lvl1pPr marL="0" indent="0" algn="l">
              <a:lnSpc>
                <a:spcPct val="90000"/>
              </a:lnSpc>
              <a:spcBef>
                <a:spcPts val="600"/>
              </a:spcBef>
              <a:buFontTx/>
              <a:buNone/>
              <a:defRPr sz="2400" b="0">
                <a:solidFill>
                  <a:schemeClr val="accent3"/>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Tree>
    <p:extLst>
      <p:ext uri="{BB962C8B-B14F-4D97-AF65-F5344CB8AC3E}">
        <p14:creationId xmlns:p14="http://schemas.microsoft.com/office/powerpoint/2010/main" val="31630051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E1B281C8-E62A-4734-8688-309F6F38AC48}"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1304915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roduction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377"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4583833" y="1196752"/>
            <a:ext cx="6840760" cy="4824536"/>
          </a:xfrm>
          <a:solidFill>
            <a:srgbClr val="FFFFFF">
              <a:alpha val="89804"/>
            </a:srgbClr>
          </a:solidFill>
        </p:spPr>
        <p:txBody>
          <a:bodyPr lIns="360000" tIns="576000" rIns="360000" anchor="t" anchorCtr="0"/>
          <a:lstStyle>
            <a:lvl1pPr>
              <a:defRPr sz="54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5B9A9543-842C-4CE7-9B2B-9EEF1243C260}"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10" name="Text Placeholder 6"/>
          <p:cNvSpPr>
            <a:spLocks noGrp="1"/>
          </p:cNvSpPr>
          <p:nvPr>
            <p:ph type="body" sz="quarter" idx="13"/>
          </p:nvPr>
        </p:nvSpPr>
        <p:spPr>
          <a:xfrm>
            <a:off x="4943874" y="3500439"/>
            <a:ext cx="6120679" cy="2160588"/>
          </a:xfrm>
        </p:spPr>
        <p:txBody>
          <a:bodyPr/>
          <a:lstStyle>
            <a:lvl1pPr marL="0" indent="0" algn="l">
              <a:lnSpc>
                <a:spcPct val="90000"/>
              </a:lnSpc>
              <a:spcBef>
                <a:spcPts val="600"/>
              </a:spcBef>
              <a:buFontTx/>
              <a:buNone/>
              <a:defRPr sz="2400" b="0">
                <a:solidFill>
                  <a:schemeClr val="accent3"/>
                </a:solidFill>
                <a:latin typeface="+mn-lt"/>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endParaRPr lang="en-US"/>
          </a:p>
        </p:txBody>
      </p:sp>
      <p:sp>
        <p:nvSpPr>
          <p:cNvPr id="8" name="Text Placeholder 2" descr="logoplaceholder"/>
          <p:cNvSpPr>
            <a:spLocks noGrp="1" noChangeAspect="1"/>
          </p:cNvSpPr>
          <p:nvPr>
            <p:ph type="body" sz="quarter" idx="19"/>
          </p:nvPr>
        </p:nvSpPr>
        <p:spPr>
          <a:xfrm>
            <a:off x="11334648" y="476704"/>
            <a:ext cx="594000" cy="288000"/>
          </a:xfrm>
          <a:blipFill>
            <a:blip r:embed="rId2"/>
            <a:stretch>
              <a:fillRect/>
            </a:stretch>
          </a:blipFill>
        </p:spPr>
        <p:txBody>
          <a:bodyPr/>
          <a:lstStyle>
            <a:lvl1pPr>
              <a:defRPr sz="133">
                <a:noFill/>
              </a:defRPr>
            </a:lvl1pPr>
          </a:lstStyle>
          <a:p>
            <a:pPr lvl="0"/>
            <a:endParaRPr lang="en-GB"/>
          </a:p>
        </p:txBody>
      </p:sp>
    </p:spTree>
    <p:extLst>
      <p:ext uri="{BB962C8B-B14F-4D97-AF65-F5344CB8AC3E}">
        <p14:creationId xmlns:p14="http://schemas.microsoft.com/office/powerpoint/2010/main" val="30915301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ymbols ">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lvl1pPr>
              <a:defRPr>
                <a:solidFill>
                  <a:schemeClr val="bg1"/>
                </a:solidFill>
              </a:defRPr>
            </a:lvl1pPr>
          </a:lstStyle>
          <a:p>
            <a:fld id="{E11B8867-F6F7-428A-9A8E-F0FF992783A3}"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6" name="Text Placeholder 6"/>
          <p:cNvSpPr>
            <a:spLocks noGrp="1"/>
          </p:cNvSpPr>
          <p:nvPr>
            <p:ph type="body" sz="quarter" idx="13" hasCustomPrompt="1"/>
          </p:nvPr>
        </p:nvSpPr>
        <p:spPr>
          <a:xfrm>
            <a:off x="1486445" y="3860701"/>
            <a:ext cx="2737347" cy="792659"/>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7" name="Text Placeholder 6"/>
          <p:cNvSpPr>
            <a:spLocks noGrp="1"/>
          </p:cNvSpPr>
          <p:nvPr>
            <p:ph type="body" sz="quarter" idx="14"/>
          </p:nvPr>
        </p:nvSpPr>
        <p:spPr>
          <a:xfrm>
            <a:off x="1486445" y="4797376"/>
            <a:ext cx="2737347" cy="1223913"/>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8" name="Text Placeholder 6"/>
          <p:cNvSpPr>
            <a:spLocks noGrp="1"/>
          </p:cNvSpPr>
          <p:nvPr>
            <p:ph type="body" sz="quarter" idx="15" hasCustomPrompt="1"/>
          </p:nvPr>
        </p:nvSpPr>
        <p:spPr>
          <a:xfrm>
            <a:off x="4727851" y="3860701"/>
            <a:ext cx="2736300" cy="792659"/>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6"/>
          </p:nvPr>
        </p:nvSpPr>
        <p:spPr>
          <a:xfrm>
            <a:off x="4727850" y="4797152"/>
            <a:ext cx="2736303"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0" name="Text Placeholder 6"/>
          <p:cNvSpPr>
            <a:spLocks noGrp="1"/>
          </p:cNvSpPr>
          <p:nvPr>
            <p:ph type="body" sz="quarter" idx="17" hasCustomPrompt="1"/>
          </p:nvPr>
        </p:nvSpPr>
        <p:spPr>
          <a:xfrm>
            <a:off x="7967807" y="3860701"/>
            <a:ext cx="2736635" cy="792659"/>
          </a:xfrm>
        </p:spPr>
        <p:txBody>
          <a:bodyPr/>
          <a:lstStyle>
            <a:lvl1pPr marL="0" indent="0" algn="ctr">
              <a:lnSpc>
                <a:spcPct val="90000"/>
              </a:lnSpc>
              <a:spcBef>
                <a:spcPts val="0"/>
              </a:spcBef>
              <a:buFontTx/>
              <a:buNone/>
              <a:defRPr sz="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1" name="Text Placeholder 6"/>
          <p:cNvSpPr>
            <a:spLocks noGrp="1"/>
          </p:cNvSpPr>
          <p:nvPr>
            <p:ph type="body" sz="quarter" idx="18"/>
          </p:nvPr>
        </p:nvSpPr>
        <p:spPr>
          <a:xfrm>
            <a:off x="7969249" y="4797152"/>
            <a:ext cx="2735264" cy="1224136"/>
          </a:xfrm>
        </p:spPr>
        <p:txBody>
          <a:bodyPr/>
          <a:lstStyle>
            <a:lvl1pPr marL="0" indent="0" algn="ctr">
              <a:spcBef>
                <a:spcPts val="200"/>
              </a:spcBef>
              <a:buFontTx/>
              <a:buNone/>
              <a:defRPr sz="20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3" name="Picture Placeholder 12"/>
          <p:cNvSpPr>
            <a:spLocks noGrp="1"/>
          </p:cNvSpPr>
          <p:nvPr>
            <p:ph type="pic" sz="quarter" idx="19" hasCustomPrompt="1"/>
          </p:nvPr>
        </p:nvSpPr>
        <p:spPr>
          <a:xfrm>
            <a:off x="2207568" y="2276475"/>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4" name="Picture Placeholder 12"/>
          <p:cNvSpPr>
            <a:spLocks noGrp="1"/>
          </p:cNvSpPr>
          <p:nvPr>
            <p:ph type="pic" sz="quarter" idx="20" hasCustomPrompt="1"/>
          </p:nvPr>
        </p:nvSpPr>
        <p:spPr>
          <a:xfrm>
            <a:off x="5447928" y="2276475"/>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
        <p:nvSpPr>
          <p:cNvPr id="15" name="Picture Placeholder 12"/>
          <p:cNvSpPr>
            <a:spLocks noGrp="1"/>
          </p:cNvSpPr>
          <p:nvPr>
            <p:ph type="pic" sz="quarter" idx="21" hasCustomPrompt="1"/>
          </p:nvPr>
        </p:nvSpPr>
        <p:spPr>
          <a:xfrm>
            <a:off x="8688288" y="2276475"/>
            <a:ext cx="1296144" cy="1296541"/>
          </a:xfrm>
          <a:prstGeom prst="ellipse">
            <a:avLst/>
          </a:prstGeom>
        </p:spPr>
        <p:txBody>
          <a:bodyPr/>
          <a:lstStyle>
            <a:lvl1pPr marL="0" indent="0" algn="ctr">
              <a:buFontTx/>
              <a:buNone/>
              <a:defRPr sz="1000">
                <a:solidFill>
                  <a:schemeClr val="bg1"/>
                </a:solidFill>
              </a:defRPr>
            </a:lvl1pPr>
          </a:lstStyle>
          <a:p>
            <a:r>
              <a:rPr lang="fi-FI"/>
              <a:t>Icon</a:t>
            </a:r>
          </a:p>
        </p:txBody>
      </p:sp>
    </p:spTree>
    <p:extLst>
      <p:ext uri="{BB962C8B-B14F-4D97-AF65-F5344CB8AC3E}">
        <p14:creationId xmlns:p14="http://schemas.microsoft.com/office/powerpoint/2010/main" val="37176894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ymbols 2">
    <p:bg>
      <p:bgPr>
        <a:solidFill>
          <a:schemeClr val="accent3">
            <a:alpha val="20000"/>
          </a:schemeClr>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405BF19-5BA7-4CD0-BF51-126822466FF7}"/>
              </a:ext>
            </a:extLst>
          </p:cNvPr>
          <p:cNvSpPr>
            <a:spLocks noGrp="1"/>
          </p:cNvSpPr>
          <p:nvPr>
            <p:ph type="dt" sz="half" idx="10"/>
          </p:nvPr>
        </p:nvSpPr>
        <p:spPr/>
        <p:txBody>
          <a:bodyPr/>
          <a:lstStyle/>
          <a:p>
            <a:fld id="{C2E505B4-1307-4B0B-8A24-493C4C393061}" type="datetime1">
              <a:rPr lang="fi-FI" smtClean="0"/>
              <a:t>18.11.2021</a:t>
            </a:fld>
            <a:endParaRPr lang="fi-FI"/>
          </a:p>
        </p:txBody>
      </p:sp>
      <p:sp>
        <p:nvSpPr>
          <p:cNvPr id="8" name="Footer Placeholder 7">
            <a:extLst>
              <a:ext uri="{FF2B5EF4-FFF2-40B4-BE49-F238E27FC236}">
                <a16:creationId xmlns:a16="http://schemas.microsoft.com/office/drawing/2014/main" id="{CC14B597-9779-4080-B063-F8BD076B382A}"/>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FE65120C-6719-48FF-BAE7-9ABB2F8967A9}"/>
              </a:ext>
            </a:extLst>
          </p:cNvPr>
          <p:cNvSpPr>
            <a:spLocks noGrp="1"/>
          </p:cNvSpPr>
          <p:nvPr>
            <p:ph type="sldNum" sz="quarter" idx="12"/>
          </p:nvPr>
        </p:nvSpPr>
        <p:spPr/>
        <p:txBody>
          <a:bodyPr/>
          <a:lstStyle/>
          <a:p>
            <a:fld id="{B512881F-7AFD-49D6-B09C-221764931D1E}" type="slidenum">
              <a:rPr lang="fi-FI" smtClean="0"/>
              <a:t>‹#›</a:t>
            </a:fld>
            <a:endParaRPr lang="fi-FI"/>
          </a:p>
        </p:txBody>
      </p:sp>
      <p:sp>
        <p:nvSpPr>
          <p:cNvPr id="10" name="Title 9"/>
          <p:cNvSpPr>
            <a:spLocks noGrp="1"/>
          </p:cNvSpPr>
          <p:nvPr>
            <p:ph type="title"/>
          </p:nvPr>
        </p:nvSpPr>
        <p:spPr>
          <a:xfrm>
            <a:off x="7824787" y="1557339"/>
            <a:ext cx="3743327" cy="4103687"/>
          </a:xfrm>
        </p:spPr>
        <p:txBody>
          <a:bodyPr anchor="t" anchorCtr="0"/>
          <a:lstStyle/>
          <a:p>
            <a:r>
              <a:rPr lang="en-US"/>
              <a:t>Click to edit Master title style</a:t>
            </a:r>
            <a:endParaRPr lang="fi-FI"/>
          </a:p>
        </p:txBody>
      </p:sp>
      <p:cxnSp>
        <p:nvCxnSpPr>
          <p:cNvPr id="12" name="Straight Connector 11"/>
          <p:cNvCxnSpPr/>
          <p:nvPr userDrawn="1"/>
        </p:nvCxnSpPr>
        <p:spPr>
          <a:xfrm>
            <a:off x="7536160" y="1557339"/>
            <a:ext cx="0" cy="4103687"/>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20" hasCustomPrompt="1"/>
          </p:nvPr>
        </p:nvSpPr>
        <p:spPr>
          <a:xfrm>
            <a:off x="623392" y="155679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4" name="Picture Placeholder 12"/>
          <p:cNvSpPr>
            <a:spLocks noGrp="1"/>
          </p:cNvSpPr>
          <p:nvPr>
            <p:ph type="pic" sz="quarter" idx="21" hasCustomPrompt="1"/>
          </p:nvPr>
        </p:nvSpPr>
        <p:spPr>
          <a:xfrm>
            <a:off x="620629" y="2997522"/>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5" name="Picture Placeholder 12"/>
          <p:cNvSpPr>
            <a:spLocks noGrp="1"/>
          </p:cNvSpPr>
          <p:nvPr>
            <p:ph type="pic" sz="quarter" idx="22" hasCustomPrompt="1"/>
          </p:nvPr>
        </p:nvSpPr>
        <p:spPr>
          <a:xfrm>
            <a:off x="623888" y="4437682"/>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6" name="Text Placeholder 15"/>
          <p:cNvSpPr>
            <a:spLocks noGrp="1"/>
          </p:cNvSpPr>
          <p:nvPr>
            <p:ph type="body" sz="quarter" idx="23"/>
          </p:nvPr>
        </p:nvSpPr>
        <p:spPr>
          <a:xfrm>
            <a:off x="2063751" y="1557338"/>
            <a:ext cx="5184775" cy="1223591"/>
          </a:xfrm>
        </p:spPr>
        <p:txBody>
          <a:bodyPr/>
          <a:lstStyle>
            <a:lvl1pPr marL="0" indent="0">
              <a:buFontTx/>
              <a:buNone/>
              <a:defRPr/>
            </a:lvl1pPr>
            <a:lvl2pPr marL="271456" indent="-271456">
              <a:buFont typeface="Arial" panose="020B0604020202020204" pitchFamily="34" charset="0"/>
              <a:buChar char="•"/>
              <a:defRPr/>
            </a:lvl2pPr>
            <a:lvl3pPr marL="541325" indent="-261932">
              <a:buFont typeface="Gotham" panose="02000504050000020004" pitchFamily="2" charset="0"/>
              <a:buChar char="–"/>
              <a:defRPr/>
            </a:lvl3pPr>
            <a:lvl4pPr marL="803255" indent="-269868">
              <a:buFont typeface="Arial" panose="020B0604020202020204" pitchFamily="34" charset="0"/>
              <a:buChar char="•"/>
              <a:defRPr/>
            </a:lvl4pPr>
            <a:lvl5pPr marL="1073124" indent="-269868">
              <a:buFont typeface="Gotham" panose="02000504050000020004" pitchFamily="2" charset="0"/>
              <a:buChar char="–"/>
              <a:defRPr/>
            </a:lvl5pPr>
            <a:lvl6pPr marL="1342992" indent="-271456">
              <a:buFont typeface="Arial" panose="020B0604020202020204" pitchFamily="34" charset="0"/>
              <a:buChar char="•"/>
              <a:defRPr/>
            </a:lvl6pPr>
            <a:lvl7pPr marL="1614448" indent="-269868">
              <a:buFont typeface="Gotham" panose="02000504050000020004" pitchFamily="2" charset="0"/>
              <a:buChar char="–"/>
              <a:defRPr/>
            </a:lvl7pPr>
            <a:lvl8pPr marL="1884316" indent="-269868">
              <a:buFont typeface="Arial" panose="020B0604020202020204" pitchFamily="34" charset="0"/>
              <a:buChar char="•"/>
              <a:defRPr/>
            </a:lvl8pPr>
            <a:lvl9pPr marL="2154185" indent="-263519">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7" name="Text Placeholder 15"/>
          <p:cNvSpPr>
            <a:spLocks noGrp="1"/>
          </p:cNvSpPr>
          <p:nvPr>
            <p:ph type="body" sz="quarter" idx="24"/>
          </p:nvPr>
        </p:nvSpPr>
        <p:spPr>
          <a:xfrm>
            <a:off x="2063751" y="2997498"/>
            <a:ext cx="5184775" cy="1223591"/>
          </a:xfrm>
        </p:spPr>
        <p:txBody>
          <a:bodyPr/>
          <a:lstStyle>
            <a:lvl1pPr marL="0" indent="0">
              <a:buFontTx/>
              <a:buNone/>
              <a:defRPr/>
            </a:lvl1pPr>
            <a:lvl2pPr marL="271456" indent="-271456">
              <a:buFont typeface="Arial" panose="020B0604020202020204" pitchFamily="34" charset="0"/>
              <a:buChar char="•"/>
              <a:defRPr/>
            </a:lvl2pPr>
            <a:lvl3pPr marL="541325" indent="-261932">
              <a:buFont typeface="Gotham" panose="02000504050000020004" pitchFamily="2" charset="0"/>
              <a:buChar char="–"/>
              <a:defRPr/>
            </a:lvl3pPr>
            <a:lvl4pPr marL="803255" indent="-269868">
              <a:buFont typeface="Arial" panose="020B0604020202020204" pitchFamily="34" charset="0"/>
              <a:buChar char="•"/>
              <a:defRPr/>
            </a:lvl4pPr>
            <a:lvl5pPr marL="1073124" indent="-269868">
              <a:buFont typeface="Gotham" panose="02000504050000020004" pitchFamily="2" charset="0"/>
              <a:buChar char="–"/>
              <a:defRPr/>
            </a:lvl5pPr>
            <a:lvl6pPr marL="1342992" indent="-271456">
              <a:buFont typeface="Arial" panose="020B0604020202020204" pitchFamily="34" charset="0"/>
              <a:buChar char="•"/>
              <a:defRPr/>
            </a:lvl6pPr>
            <a:lvl7pPr marL="1614448" indent="-269868">
              <a:buFont typeface="Gotham" panose="02000504050000020004" pitchFamily="2" charset="0"/>
              <a:buChar char="–"/>
              <a:defRPr/>
            </a:lvl7pPr>
            <a:lvl8pPr marL="1884316" indent="-269868">
              <a:buFont typeface="Arial" panose="020B0604020202020204" pitchFamily="34" charset="0"/>
              <a:buChar char="•"/>
              <a:defRPr/>
            </a:lvl8pPr>
            <a:lvl9pPr marL="2154185" indent="-263519">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
        <p:nvSpPr>
          <p:cNvPr id="18" name="Text Placeholder 15"/>
          <p:cNvSpPr>
            <a:spLocks noGrp="1"/>
          </p:cNvSpPr>
          <p:nvPr>
            <p:ph type="body" sz="quarter" idx="25"/>
          </p:nvPr>
        </p:nvSpPr>
        <p:spPr>
          <a:xfrm>
            <a:off x="2063751" y="4437658"/>
            <a:ext cx="5184775" cy="1223591"/>
          </a:xfrm>
        </p:spPr>
        <p:txBody>
          <a:bodyPr/>
          <a:lstStyle>
            <a:lvl1pPr marL="0" indent="0">
              <a:buFontTx/>
              <a:buNone/>
              <a:defRPr/>
            </a:lvl1pPr>
            <a:lvl2pPr marL="271456" indent="-271456">
              <a:buFont typeface="Arial" panose="020B0604020202020204" pitchFamily="34" charset="0"/>
              <a:buChar char="•"/>
              <a:defRPr/>
            </a:lvl2pPr>
            <a:lvl3pPr marL="541325" indent="-261932">
              <a:buFont typeface="Gotham" panose="02000504050000020004" pitchFamily="2" charset="0"/>
              <a:buChar char="–"/>
              <a:defRPr/>
            </a:lvl3pPr>
            <a:lvl4pPr marL="803255" indent="-269868">
              <a:buFont typeface="Arial" panose="020B0604020202020204" pitchFamily="34" charset="0"/>
              <a:buChar char="•"/>
              <a:defRPr/>
            </a:lvl4pPr>
            <a:lvl5pPr marL="1073124" indent="-269868">
              <a:buFont typeface="Gotham" panose="02000504050000020004" pitchFamily="2" charset="0"/>
              <a:buChar char="–"/>
              <a:defRPr/>
            </a:lvl5pPr>
            <a:lvl6pPr marL="1342992" indent="-271456">
              <a:buFont typeface="Arial" panose="020B0604020202020204" pitchFamily="34" charset="0"/>
              <a:buChar char="•"/>
              <a:defRPr/>
            </a:lvl6pPr>
            <a:lvl7pPr marL="1614448" indent="-269868">
              <a:buFont typeface="Gotham" panose="02000504050000020004" pitchFamily="2" charset="0"/>
              <a:buChar char="–"/>
              <a:defRPr/>
            </a:lvl7pPr>
            <a:lvl8pPr marL="1884316" indent="-269868">
              <a:buFont typeface="Arial" panose="020B0604020202020204" pitchFamily="34" charset="0"/>
              <a:buChar char="•"/>
              <a:defRPr/>
            </a:lvl8pPr>
            <a:lvl9pPr marL="2154185" indent="-263519">
              <a:buFont typeface="Gotham" panose="02000504050000020004" pitchFamily="2" charset="0"/>
              <a:buChar char="–"/>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672570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ymbol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FCC60C6B-31FC-4DD5-B296-3E1A1F202C66}"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3"/>
            <a:ext cx="1944216"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6"/>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7" y="3717033"/>
            <a:ext cx="1944219" cy="576412"/>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3" y="3717033"/>
            <a:ext cx="1944215"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3"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Tree>
    <p:extLst>
      <p:ext uri="{BB962C8B-B14F-4D97-AF65-F5344CB8AC3E}">
        <p14:creationId xmlns:p14="http://schemas.microsoft.com/office/powerpoint/2010/main" val="22619228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ymbols and Picture">
    <p:spTree>
      <p:nvGrpSpPr>
        <p:cNvPr id="1" name=""/>
        <p:cNvGrpSpPr/>
        <p:nvPr/>
      </p:nvGrpSpPr>
      <p:grpSpPr>
        <a:xfrm>
          <a:off x="0" y="0"/>
          <a:ext cx="0" cy="0"/>
          <a:chOff x="0" y="0"/>
          <a:chExt cx="0" cy="0"/>
        </a:xfrm>
      </p:grpSpPr>
      <p:sp>
        <p:nvSpPr>
          <p:cNvPr id="13" name="Picture Placeholder 9"/>
          <p:cNvSpPr>
            <a:spLocks noGrp="1"/>
          </p:cNvSpPr>
          <p:nvPr>
            <p:ph type="pic" sz="quarter" idx="14" hasCustomPrompt="1"/>
          </p:nvPr>
        </p:nvSpPr>
        <p:spPr>
          <a:xfrm>
            <a:off x="0" y="0"/>
            <a:ext cx="12192000" cy="6858000"/>
          </a:xfrm>
          <a:solidFill>
            <a:schemeClr val="accent6"/>
          </a:solidFill>
        </p:spPr>
        <p:txBody>
          <a:bodyPr/>
          <a:lstStyle>
            <a:lvl1pPr marL="0" marR="0" indent="0" algn="l" defTabSz="914377"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a:xfrm>
            <a:off x="767408" y="1196752"/>
            <a:ext cx="6840760" cy="4824536"/>
          </a:xfrm>
          <a:solidFill>
            <a:srgbClr val="FFFFFF">
              <a:alpha val="89804"/>
            </a:srgbClr>
          </a:solidFill>
        </p:spPr>
        <p:txBody>
          <a:bodyPr lIns="360000" tIns="360000" rIns="360000" anchor="t" anchorCtr="0"/>
          <a:lstStyle>
            <a:lvl1pPr>
              <a:defRPr sz="2000">
                <a:solidFill>
                  <a:schemeClr val="accent3"/>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noFill/>
              </a:defRPr>
            </a:lvl1pPr>
          </a:lstStyle>
          <a:p>
            <a:fld id="{6E92334F-9EB9-4D37-BE81-1E30ADD510AF}"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1127447" y="3717033"/>
            <a:ext cx="1944216"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9" name="Text Placeholder 6"/>
          <p:cNvSpPr>
            <a:spLocks noGrp="1"/>
          </p:cNvSpPr>
          <p:nvPr>
            <p:ph type="body" sz="quarter" idx="15"/>
          </p:nvPr>
        </p:nvSpPr>
        <p:spPr>
          <a:xfrm>
            <a:off x="1127447" y="4437336"/>
            <a:ext cx="1944216" cy="1223913"/>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1" name="Text Placeholder 6"/>
          <p:cNvSpPr>
            <a:spLocks noGrp="1"/>
          </p:cNvSpPr>
          <p:nvPr>
            <p:ph type="body" sz="quarter" idx="16" hasCustomPrompt="1"/>
          </p:nvPr>
        </p:nvSpPr>
        <p:spPr>
          <a:xfrm>
            <a:off x="3215677" y="3717033"/>
            <a:ext cx="1944219" cy="576412"/>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2" name="Text Placeholder 6"/>
          <p:cNvSpPr>
            <a:spLocks noGrp="1"/>
          </p:cNvSpPr>
          <p:nvPr>
            <p:ph type="body" sz="quarter" idx="17"/>
          </p:nvPr>
        </p:nvSpPr>
        <p:spPr>
          <a:xfrm>
            <a:off x="3215679" y="4437112"/>
            <a:ext cx="1944216"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4" name="Text Placeholder 6"/>
          <p:cNvSpPr>
            <a:spLocks noGrp="1"/>
          </p:cNvSpPr>
          <p:nvPr>
            <p:ph type="body" sz="quarter" idx="18" hasCustomPrompt="1"/>
          </p:nvPr>
        </p:nvSpPr>
        <p:spPr>
          <a:xfrm>
            <a:off x="5303913" y="3717033"/>
            <a:ext cx="1944215" cy="576411"/>
          </a:xfrm>
        </p:spPr>
        <p:txBody>
          <a:bodyPr/>
          <a:lstStyle>
            <a:lvl1pPr marL="0" indent="0" algn="ctr">
              <a:lnSpc>
                <a:spcPct val="90000"/>
              </a:lnSpc>
              <a:spcBef>
                <a:spcPts val="0"/>
              </a:spcBef>
              <a:buFontTx/>
              <a:buNone/>
              <a:defRPr sz="4000" b="1">
                <a:solidFill>
                  <a:schemeClr val="accent3"/>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5" name="Text Placeholder 6"/>
          <p:cNvSpPr>
            <a:spLocks noGrp="1"/>
          </p:cNvSpPr>
          <p:nvPr>
            <p:ph type="body" sz="quarter" idx="19"/>
          </p:nvPr>
        </p:nvSpPr>
        <p:spPr>
          <a:xfrm>
            <a:off x="5303913" y="4437112"/>
            <a:ext cx="1944215" cy="1224136"/>
          </a:xfrm>
        </p:spPr>
        <p:txBody>
          <a:bodyPr/>
          <a:lstStyle>
            <a:lvl1pPr marL="0" indent="0" algn="ctr">
              <a:spcBef>
                <a:spcPts val="200"/>
              </a:spcBef>
              <a:buFontTx/>
              <a:buNone/>
              <a:defRPr sz="1400">
                <a:solidFill>
                  <a:schemeClr val="tx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6" name="Picture Placeholder 12"/>
          <p:cNvSpPr>
            <a:spLocks noGrp="1"/>
          </p:cNvSpPr>
          <p:nvPr>
            <p:ph type="pic" sz="quarter" idx="20" hasCustomPrompt="1"/>
          </p:nvPr>
        </p:nvSpPr>
        <p:spPr>
          <a:xfrm>
            <a:off x="1487487"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7" name="Picture Placeholder 12"/>
          <p:cNvSpPr>
            <a:spLocks noGrp="1"/>
          </p:cNvSpPr>
          <p:nvPr>
            <p:ph type="pic" sz="quarter" idx="21" hasCustomPrompt="1"/>
          </p:nvPr>
        </p:nvSpPr>
        <p:spPr>
          <a:xfrm>
            <a:off x="3575719"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8" name="Picture Placeholder 12"/>
          <p:cNvSpPr>
            <a:spLocks noGrp="1"/>
          </p:cNvSpPr>
          <p:nvPr>
            <p:ph type="pic" sz="quarter" idx="22" hasCustomPrompt="1"/>
          </p:nvPr>
        </p:nvSpPr>
        <p:spPr>
          <a:xfrm>
            <a:off x="5663951" y="2276873"/>
            <a:ext cx="1224136" cy="1223567"/>
          </a:xfrm>
          <a:prstGeom prst="ellipse">
            <a:avLst/>
          </a:prstGeom>
        </p:spPr>
        <p:txBody>
          <a:bodyPr/>
          <a:lstStyle>
            <a:lvl1pPr marL="0" indent="0" algn="ctr">
              <a:buFontTx/>
              <a:buNone/>
              <a:defRPr sz="1000">
                <a:solidFill>
                  <a:schemeClr val="tx1"/>
                </a:solidFill>
              </a:defRPr>
            </a:lvl1pPr>
          </a:lstStyle>
          <a:p>
            <a:r>
              <a:rPr lang="fi-FI"/>
              <a:t>Icon</a:t>
            </a:r>
          </a:p>
        </p:txBody>
      </p:sp>
      <p:sp>
        <p:nvSpPr>
          <p:cNvPr id="19" name="Text Placeholder 2" descr="logoplaceholder"/>
          <p:cNvSpPr>
            <a:spLocks noGrp="1" noChangeAspect="1"/>
          </p:cNvSpPr>
          <p:nvPr>
            <p:ph type="body" sz="quarter" idx="23"/>
          </p:nvPr>
        </p:nvSpPr>
        <p:spPr>
          <a:xfrm>
            <a:off x="11334648" y="476704"/>
            <a:ext cx="594000" cy="288000"/>
          </a:xfrm>
          <a:blipFill>
            <a:blip r:embed="rId2"/>
            <a:stretch>
              <a:fillRect/>
            </a:stretch>
          </a:blipFill>
        </p:spPr>
        <p:txBody>
          <a:bodyPr/>
          <a:lstStyle>
            <a:lvl1pPr>
              <a:defRPr sz="133">
                <a:noFill/>
              </a:defRPr>
            </a:lvl1pPr>
          </a:lstStyle>
          <a:p>
            <a:pPr lvl="0"/>
            <a:endParaRPr lang="en-GB"/>
          </a:p>
        </p:txBody>
      </p:sp>
    </p:spTree>
    <p:extLst>
      <p:ext uri="{BB962C8B-B14F-4D97-AF65-F5344CB8AC3E}">
        <p14:creationId xmlns:p14="http://schemas.microsoft.com/office/powerpoint/2010/main" val="12484463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mal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592-6ED4-4FD8-B723-FB42F1B6806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D6E0B39-7112-4F08-A564-6696AAC59080}"/>
              </a:ext>
            </a:extLst>
          </p:cNvPr>
          <p:cNvSpPr>
            <a:spLocks noGrp="1"/>
          </p:cNvSpPr>
          <p:nvPr>
            <p:ph sz="half" idx="1"/>
          </p:nvPr>
        </p:nvSpPr>
        <p:spPr>
          <a:xfrm>
            <a:off x="1343026" y="2276475"/>
            <a:ext cx="3024188" cy="4032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D774E74-EF1B-4543-9EB5-8315762755F6}"/>
              </a:ext>
            </a:extLst>
          </p:cNvPr>
          <p:cNvSpPr>
            <a:spLocks noGrp="1"/>
          </p:cNvSpPr>
          <p:nvPr>
            <p:ph type="dt" sz="half" idx="10"/>
          </p:nvPr>
        </p:nvSpPr>
        <p:spPr/>
        <p:txBody>
          <a:bodyPr/>
          <a:lstStyle/>
          <a:p>
            <a:fld id="{02324C30-5933-4924-B23A-06D51DB81B2C}" type="datetime1">
              <a:rPr lang="fi-FI" smtClean="0"/>
              <a:t>18.11.2021</a:t>
            </a:fld>
            <a:endParaRPr lang="fi-FI"/>
          </a:p>
        </p:txBody>
      </p:sp>
      <p:sp>
        <p:nvSpPr>
          <p:cNvPr id="6" name="Footer Placeholder 5">
            <a:extLst>
              <a:ext uri="{FF2B5EF4-FFF2-40B4-BE49-F238E27FC236}">
                <a16:creationId xmlns:a16="http://schemas.microsoft.com/office/drawing/2014/main" id="{54EAA9D0-8B51-47C5-95BB-D60AF56FED0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2D2AD2C-25BA-4B00-9BDC-DC06153E4B68}"/>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26530392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p>
            <a:fld id="{DE2144B3-8FF0-4306-B69A-5DB78585F491}"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34702943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lvl1pPr>
              <a:defRPr>
                <a:solidFill>
                  <a:schemeClr val="bg1"/>
                </a:solidFill>
              </a:defRPr>
            </a:lvl1pPr>
          </a:lstStyle>
          <a:p>
            <a:fld id="{DA6C93D1-7D7C-425B-A2AD-A40BCDEB74E1}"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3408544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Green 2">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BA76-067B-4D7D-996C-C2BC54D3CC71}"/>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228E9FFC-B98C-42ED-9939-DFE080329C0E}"/>
              </a:ext>
            </a:extLst>
          </p:cNvPr>
          <p:cNvSpPr>
            <a:spLocks noGrp="1"/>
          </p:cNvSpPr>
          <p:nvPr>
            <p:ph type="dt" sz="half" idx="10"/>
          </p:nvPr>
        </p:nvSpPr>
        <p:spPr/>
        <p:txBody>
          <a:bodyPr/>
          <a:lstStyle/>
          <a:p>
            <a:fld id="{A98967E1-2F0E-4910-AF5A-3EB398967D6E}" type="datetime1">
              <a:rPr lang="fi-FI" smtClean="0"/>
              <a:t>18.11.2021</a:t>
            </a:fld>
            <a:endParaRPr lang="fi-FI"/>
          </a:p>
        </p:txBody>
      </p:sp>
      <p:sp>
        <p:nvSpPr>
          <p:cNvPr id="4" name="Footer Placeholder 3">
            <a:extLst>
              <a:ext uri="{FF2B5EF4-FFF2-40B4-BE49-F238E27FC236}">
                <a16:creationId xmlns:a16="http://schemas.microsoft.com/office/drawing/2014/main" id="{8A00FDFB-FC4D-4518-9836-0298D7442E77}"/>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0BC7A1E-E3DB-4C9B-BC6C-D283FAA385F2}"/>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23192060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EE1B6B27-BC5F-422C-95AD-BAEF195E7626}"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32525462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E86229EB-7589-4EA5-BAEE-536E652A9222}"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3953018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93E31A68-72D8-444B-8763-4BAAB0E45C2C}"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37113663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noFill/>
              </a:defRPr>
            </a:lvl1pPr>
          </a:lstStyle>
          <a:p>
            <a:fld id="{5D9324B9-06EA-4F8C-87B4-5324C0C6EC21}"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no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no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9598765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A170D085-F177-441B-AF1A-16EAE8BC7857}"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20962681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46AFE5B4-7C16-4287-B551-AB5368F9B112}"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1941354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AC419664-1B4C-4DDD-B813-5D8FB6E39B3D}"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12078049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5E4A554F-90F5-4BA1-879D-3D212D018C77}"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25110623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A195316C-6649-456C-A36A-D34651F3438E}"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551401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B127C148-A42C-42AF-B9A5-FB5836FB0BD0}"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29995934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DE599980-63E7-496B-9B30-6332B88B3EFB}"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40197968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5F29357E-2744-4F6D-95F3-0231F4CBAB60}"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17456337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668D673A-E074-45A9-84E2-F799229F111F}"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2229045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9412AF4B-99AC-44CA-907A-5AC47CCE78D2}"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21640806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7168E7B1-0C51-4816-BE59-A590192392CE}"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20033566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2090C174-EE88-4417-ABB9-FD44E48603A3}"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30429327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7168E7B1-0C51-4816-BE59-A590192392CE}"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16813723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1"/>
            <a:ext cx="12192000" cy="6858000"/>
          </a:xfrm>
          <a:custGeom>
            <a:avLst/>
            <a:gdLst/>
            <a:ahLst/>
            <a:cxnLst/>
            <a:rect l="l" t="t" r="r" b="b"/>
            <a:pathLst>
              <a:path w="12192000" h="6858000">
                <a:moveTo>
                  <a:pt x="192088" y="188913"/>
                </a:moveTo>
                <a:lnTo>
                  <a:pt x="192088" y="6669088"/>
                </a:lnTo>
                <a:lnTo>
                  <a:pt x="11999913" y="6669088"/>
                </a:lnTo>
                <a:lnTo>
                  <a:pt x="11999913" y="188913"/>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7168E7B1-0C51-4816-BE59-A590192392CE}"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2418" y="1628113"/>
            <a:ext cx="1187163" cy="576000"/>
          </a:xfrm>
          <a:prstGeom prst="rect">
            <a:avLst/>
          </a:prstGeom>
        </p:spPr>
      </p:pic>
    </p:spTree>
    <p:extLst>
      <p:ext uri="{BB962C8B-B14F-4D97-AF65-F5344CB8AC3E}">
        <p14:creationId xmlns:p14="http://schemas.microsoft.com/office/powerpoint/2010/main" val="33122029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192088" y="188913"/>
            <a:ext cx="11807825" cy="6480175"/>
          </a:xfrm>
          <a:solidFill>
            <a:schemeClr val="accent6"/>
          </a:solidFill>
        </p:spPr>
        <p:txBody>
          <a:bodyPr/>
          <a:lstStyle>
            <a:lvl1pPr marL="0" marR="0" indent="0" algn="l" defTabSz="914400" rtl="0" eaLnBrk="1" fontAlgn="auto" latinLnBrk="0" hangingPunct="1">
              <a:lnSpc>
                <a:spcPct val="100000"/>
              </a:lnSpc>
              <a:spcBef>
                <a:spcPts val="600"/>
              </a:spcBef>
              <a:spcAft>
                <a:spcPts val="0"/>
              </a:spcAft>
              <a:buClrTx/>
              <a:buSzTx/>
              <a:buFontTx/>
              <a:buNone/>
              <a:tabLst/>
              <a:defRPr sz="1000">
                <a:solidFill>
                  <a:schemeClr val="bg1"/>
                </a:solidFill>
              </a:defRPr>
            </a:lvl1pPr>
          </a:lstStyle>
          <a:p>
            <a:r>
              <a:rPr lang="en-US"/>
              <a:t>To add picture: select this shape and insert picture from file</a:t>
            </a:r>
          </a:p>
        </p:txBody>
      </p:sp>
      <p:sp>
        <p:nvSpPr>
          <p:cNvPr id="2" name="Title 1">
            <a:extLst>
              <a:ext uri="{FF2B5EF4-FFF2-40B4-BE49-F238E27FC236}">
                <a16:creationId xmlns:a16="http://schemas.microsoft.com/office/drawing/2014/main" id="{8819D18A-8340-486E-BA77-A4F6D4CD47C1}"/>
              </a:ext>
            </a:extLst>
          </p:cNvPr>
          <p:cNvSpPr>
            <a:spLocks noGrp="1"/>
          </p:cNvSpPr>
          <p:nvPr>
            <p:ph type="ctrTitle"/>
          </p:nvPr>
        </p:nvSpPr>
        <p:spPr>
          <a:xfrm>
            <a:off x="623889" y="2636837"/>
            <a:ext cx="10944224" cy="1944687"/>
          </a:xfrm>
        </p:spPr>
        <p:txBody>
          <a:bodyPr anchor="ctr" anchorCtr="0"/>
          <a:lstStyle>
            <a:lvl1pPr algn="ctr">
              <a:lnSpc>
                <a:spcPct val="80000"/>
              </a:lnSpc>
              <a:defRPr sz="6000" spc="-100" baseline="0">
                <a:solidFill>
                  <a:schemeClr val="bg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414C8EEF-2C32-4821-B5E8-25B73013AB84}"/>
              </a:ext>
            </a:extLst>
          </p:cNvPr>
          <p:cNvSpPr>
            <a:spLocks noGrp="1"/>
          </p:cNvSpPr>
          <p:nvPr>
            <p:ph type="subTitle" idx="1"/>
          </p:nvPr>
        </p:nvSpPr>
        <p:spPr>
          <a:xfrm>
            <a:off x="623887" y="4941168"/>
            <a:ext cx="10944226" cy="720080"/>
          </a:xfr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66800F44-6A1D-4459-B9CE-8E270E3D247F}"/>
              </a:ext>
            </a:extLst>
          </p:cNvPr>
          <p:cNvSpPr>
            <a:spLocks noGrp="1"/>
          </p:cNvSpPr>
          <p:nvPr>
            <p:ph type="dt" sz="half" idx="10"/>
          </p:nvPr>
        </p:nvSpPr>
        <p:spPr/>
        <p:txBody>
          <a:bodyPr/>
          <a:lstStyle>
            <a:lvl1pPr>
              <a:defRPr>
                <a:solidFill>
                  <a:schemeClr val="bg1"/>
                </a:solidFill>
              </a:defRPr>
            </a:lvl1pPr>
          </a:lstStyle>
          <a:p>
            <a:fld id="{C94B2CA9-D0B3-44BC-B2B2-815110D9B767}" type="datetime1">
              <a:rPr lang="fi-FI" smtClean="0"/>
              <a:t>18.11.2021</a:t>
            </a:fld>
            <a:endParaRPr lang="fi-FI"/>
          </a:p>
        </p:txBody>
      </p:sp>
      <p:sp>
        <p:nvSpPr>
          <p:cNvPr id="5" name="Footer Placeholder 4">
            <a:extLst>
              <a:ext uri="{FF2B5EF4-FFF2-40B4-BE49-F238E27FC236}">
                <a16:creationId xmlns:a16="http://schemas.microsoft.com/office/drawing/2014/main" id="{67E8F7D3-9B41-4971-B94E-54F6D647F7F7}"/>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00B4CD04-56A7-4397-AAD0-00854D593D74}"/>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11" name="Text Placeholder 2" descr="logoplaceholder"/>
          <p:cNvSpPr>
            <a:spLocks noGrp="1"/>
          </p:cNvSpPr>
          <p:nvPr>
            <p:ph type="body" sz="quarter" idx="19"/>
          </p:nvPr>
        </p:nvSpPr>
        <p:spPr>
          <a:xfrm>
            <a:off x="5502000" y="1628113"/>
            <a:ext cx="1188000" cy="576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1342016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7EC0572-D5F8-4576-9831-2B2D807D7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p>
            <a:fld id="{E859AFD2-D605-4B9F-A494-FAF270A55011}"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p>
            <a:fld id="{B512881F-7AFD-49D6-B09C-221764931D1E}" type="slidenum">
              <a:rPr lang="fi-FI" smtClean="0"/>
              <a:t>‹#›</a:t>
            </a:fld>
            <a:endParaRPr lang="fi-FI"/>
          </a:p>
        </p:txBody>
      </p:sp>
    </p:spTree>
    <p:extLst>
      <p:ext uri="{BB962C8B-B14F-4D97-AF65-F5344CB8AC3E}">
        <p14:creationId xmlns:p14="http://schemas.microsoft.com/office/powerpoint/2010/main" val="3889265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hasCustomPrompt="1"/>
          </p:nvPr>
        </p:nvSpPr>
        <p:spPr/>
        <p:txBody>
          <a:bodyPr/>
          <a:lstStyle>
            <a:lvl1pPr algn="ctr">
              <a:defRPr>
                <a:solidFill>
                  <a:schemeClr val="bg1"/>
                </a:solidFill>
              </a:defRPr>
            </a:lvl1pPr>
          </a:lstStyle>
          <a:p>
            <a:r>
              <a:rPr lang="en-US"/>
              <a:t>Click to add Agenda</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solidFill>
                  <a:schemeClr val="bg1"/>
                </a:solidFill>
              </a:defRPr>
            </a:lvl1pPr>
          </a:lstStyle>
          <a:p>
            <a:fld id="{C062D1E6-E9D7-490B-96EB-7F4444DB26EA}"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7"/>
          <p:cNvSpPr>
            <a:spLocks noGrp="1"/>
          </p:cNvSpPr>
          <p:nvPr>
            <p:ph type="body" sz="quarter" idx="13"/>
          </p:nvPr>
        </p:nvSpPr>
        <p:spPr/>
        <p:txBody>
          <a:bodyPr numCol="2" spcCol="432000"/>
          <a:lstStyle>
            <a:lvl1pPr marL="357188" indent="-357188">
              <a:spcBef>
                <a:spcPts val="1200"/>
              </a:spcBef>
              <a:buFont typeface="+mj-lt"/>
              <a:buAutoNum type="arabicPeriod"/>
              <a:defRPr>
                <a:solidFill>
                  <a:schemeClr val="bg1"/>
                </a:solidFill>
              </a:defRPr>
            </a:lvl1pPr>
            <a:lvl2pPr marL="628650" indent="-271463">
              <a:defRPr>
                <a:solidFill>
                  <a:schemeClr val="bg1"/>
                </a:solidFill>
              </a:defRPr>
            </a:lvl2pPr>
            <a:lvl3pPr marL="898525" indent="-269875">
              <a:defRPr>
                <a:solidFill>
                  <a:schemeClr val="bg1"/>
                </a:solidFill>
              </a:defRPr>
            </a:lvl3pPr>
            <a:lvl4pPr marL="1168400" indent="-269875">
              <a:defRPr>
                <a:solidFill>
                  <a:schemeClr val="bg1"/>
                </a:solidFill>
              </a:defRPr>
            </a:lvl4pPr>
            <a:lvl5pPr marL="1431925" indent="-263525">
              <a:defRPr>
                <a:solidFill>
                  <a:schemeClr val="bg1"/>
                </a:solidFill>
              </a:defRPr>
            </a:lvl5pPr>
            <a:lvl6pPr marL="1701800" indent="-269875">
              <a:defRPr>
                <a:solidFill>
                  <a:schemeClr val="bg1"/>
                </a:solidFill>
              </a:defRPr>
            </a:lvl6pPr>
            <a:lvl7pPr marL="1971675" indent="-269875">
              <a:defRPr>
                <a:solidFill>
                  <a:schemeClr val="bg1"/>
                </a:solidFill>
              </a:defRPr>
            </a:lvl7pPr>
            <a:lvl8pPr marL="2241550" indent="-269875">
              <a:defRPr>
                <a:solidFill>
                  <a:schemeClr val="bg1"/>
                </a:solidFill>
              </a:defRPr>
            </a:lvl8pPr>
            <a:lvl9pPr marL="2513013" indent="-271463">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3531787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A5E1-4109-4E31-95A5-A8D7EC3C44B7}"/>
              </a:ext>
            </a:extLst>
          </p:cNvPr>
          <p:cNvSpPr>
            <a:spLocks noGrp="1"/>
          </p:cNvSpPr>
          <p:nvPr>
            <p:ph type="title" hasCustomPrompt="1"/>
          </p:nvPr>
        </p:nvSpPr>
        <p:spPr/>
        <p:txBody>
          <a:bodyPr/>
          <a:lstStyle>
            <a:lvl1pPr algn="ctr">
              <a:defRPr>
                <a:solidFill>
                  <a:schemeClr val="bg1"/>
                </a:solidFill>
              </a:defRPr>
            </a:lvl1pPr>
          </a:lstStyle>
          <a:p>
            <a:r>
              <a:rPr lang="en-US"/>
              <a:t>Click to add Agenda</a:t>
            </a:r>
            <a:endParaRPr lang="fi-FI"/>
          </a:p>
        </p:txBody>
      </p:sp>
      <p:sp>
        <p:nvSpPr>
          <p:cNvPr id="4" name="Date Placeholder 3">
            <a:extLst>
              <a:ext uri="{FF2B5EF4-FFF2-40B4-BE49-F238E27FC236}">
                <a16:creationId xmlns:a16="http://schemas.microsoft.com/office/drawing/2014/main" id="{A34CC690-2BB1-4F14-A7CC-43E87E8B3F61}"/>
              </a:ext>
            </a:extLst>
          </p:cNvPr>
          <p:cNvSpPr>
            <a:spLocks noGrp="1"/>
          </p:cNvSpPr>
          <p:nvPr>
            <p:ph type="dt" sz="half" idx="10"/>
          </p:nvPr>
        </p:nvSpPr>
        <p:spPr/>
        <p:txBody>
          <a:bodyPr/>
          <a:lstStyle>
            <a:lvl1pPr>
              <a:defRPr>
                <a:solidFill>
                  <a:schemeClr val="bg1"/>
                </a:solidFill>
              </a:defRPr>
            </a:lvl1pPr>
          </a:lstStyle>
          <a:p>
            <a:fld id="{97E1AB1C-4A82-4023-B85B-EA62D6B16172}" type="datetime1">
              <a:rPr lang="fi-FI" smtClean="0"/>
              <a:t>18.11.2021</a:t>
            </a:fld>
            <a:endParaRPr lang="fi-FI"/>
          </a:p>
        </p:txBody>
      </p:sp>
      <p:sp>
        <p:nvSpPr>
          <p:cNvPr id="5" name="Footer Placeholder 4">
            <a:extLst>
              <a:ext uri="{FF2B5EF4-FFF2-40B4-BE49-F238E27FC236}">
                <a16:creationId xmlns:a16="http://schemas.microsoft.com/office/drawing/2014/main" id="{1000DBA2-E138-41E4-978A-F02FF44C9F08}"/>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23E763F5-2023-4D09-8950-9354AD93EB6A}"/>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7" name="Text Placeholder 6"/>
          <p:cNvSpPr>
            <a:spLocks noGrp="1"/>
          </p:cNvSpPr>
          <p:nvPr>
            <p:ph type="body" sz="quarter" idx="13" hasCustomPrompt="1"/>
          </p:nvPr>
        </p:nvSpPr>
        <p:spPr>
          <a:xfrm>
            <a:off x="766863" y="2276475"/>
            <a:ext cx="1657250"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0" name="Text Placeholder 6"/>
          <p:cNvSpPr>
            <a:spLocks noGrp="1"/>
          </p:cNvSpPr>
          <p:nvPr>
            <p:ph type="body" sz="quarter" idx="14"/>
          </p:nvPr>
        </p:nvSpPr>
        <p:spPr>
          <a:xfrm>
            <a:off x="766863" y="2780928"/>
            <a:ext cx="1657250" cy="1224136"/>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18" name="Text Placeholder 6"/>
          <p:cNvSpPr>
            <a:spLocks noGrp="1"/>
          </p:cNvSpPr>
          <p:nvPr>
            <p:ph type="body" sz="quarter" idx="15" hasCustomPrompt="1"/>
          </p:nvPr>
        </p:nvSpPr>
        <p:spPr>
          <a:xfrm>
            <a:off x="2567632" y="2276475"/>
            <a:ext cx="1656160"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19" name="Text Placeholder 6"/>
          <p:cNvSpPr>
            <a:spLocks noGrp="1"/>
          </p:cNvSpPr>
          <p:nvPr>
            <p:ph type="body" sz="quarter" idx="16"/>
          </p:nvPr>
        </p:nvSpPr>
        <p:spPr>
          <a:xfrm>
            <a:off x="2567632" y="2780928"/>
            <a:ext cx="1656160" cy="1224136"/>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20" name="Text Placeholder 6"/>
          <p:cNvSpPr>
            <a:spLocks noGrp="1"/>
          </p:cNvSpPr>
          <p:nvPr>
            <p:ph type="body" sz="quarter" idx="17" hasCustomPrompt="1"/>
          </p:nvPr>
        </p:nvSpPr>
        <p:spPr>
          <a:xfrm>
            <a:off x="4367783" y="2276475"/>
            <a:ext cx="1656210"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21" name="Text Placeholder 6"/>
          <p:cNvSpPr>
            <a:spLocks noGrp="1"/>
          </p:cNvSpPr>
          <p:nvPr>
            <p:ph type="body" sz="quarter" idx="18"/>
          </p:nvPr>
        </p:nvSpPr>
        <p:spPr>
          <a:xfrm>
            <a:off x="4367783" y="2780928"/>
            <a:ext cx="1656210" cy="1224136"/>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22" name="Text Placeholder 6"/>
          <p:cNvSpPr>
            <a:spLocks noGrp="1"/>
          </p:cNvSpPr>
          <p:nvPr>
            <p:ph type="body" sz="quarter" idx="19" hasCustomPrompt="1"/>
          </p:nvPr>
        </p:nvSpPr>
        <p:spPr>
          <a:xfrm>
            <a:off x="6168033" y="2276475"/>
            <a:ext cx="1656160"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23" name="Text Placeholder 6"/>
          <p:cNvSpPr>
            <a:spLocks noGrp="1"/>
          </p:cNvSpPr>
          <p:nvPr>
            <p:ph type="body" sz="quarter" idx="20"/>
          </p:nvPr>
        </p:nvSpPr>
        <p:spPr>
          <a:xfrm>
            <a:off x="6168033" y="2780928"/>
            <a:ext cx="1656160" cy="1224136"/>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24" name="Text Placeholder 6"/>
          <p:cNvSpPr>
            <a:spLocks noGrp="1"/>
          </p:cNvSpPr>
          <p:nvPr>
            <p:ph type="body" sz="quarter" idx="21" hasCustomPrompt="1"/>
          </p:nvPr>
        </p:nvSpPr>
        <p:spPr>
          <a:xfrm>
            <a:off x="7980228" y="2276475"/>
            <a:ext cx="1644164"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25" name="Text Placeholder 6"/>
          <p:cNvSpPr>
            <a:spLocks noGrp="1"/>
          </p:cNvSpPr>
          <p:nvPr>
            <p:ph type="body" sz="quarter" idx="22"/>
          </p:nvPr>
        </p:nvSpPr>
        <p:spPr>
          <a:xfrm>
            <a:off x="7980228" y="2780928"/>
            <a:ext cx="1644164" cy="1224136"/>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26" name="Text Placeholder 6"/>
          <p:cNvSpPr>
            <a:spLocks noGrp="1"/>
          </p:cNvSpPr>
          <p:nvPr>
            <p:ph type="body" sz="quarter" idx="23" hasCustomPrompt="1"/>
          </p:nvPr>
        </p:nvSpPr>
        <p:spPr>
          <a:xfrm>
            <a:off x="9772558" y="2276475"/>
            <a:ext cx="1652034"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27" name="Text Placeholder 6"/>
          <p:cNvSpPr>
            <a:spLocks noGrp="1"/>
          </p:cNvSpPr>
          <p:nvPr>
            <p:ph type="body" sz="quarter" idx="24"/>
          </p:nvPr>
        </p:nvSpPr>
        <p:spPr>
          <a:xfrm>
            <a:off x="9772558" y="2780928"/>
            <a:ext cx="1652034" cy="1224136"/>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28" name="Text Placeholder 6"/>
          <p:cNvSpPr>
            <a:spLocks noGrp="1"/>
          </p:cNvSpPr>
          <p:nvPr>
            <p:ph type="body" sz="quarter" idx="25" hasCustomPrompt="1"/>
          </p:nvPr>
        </p:nvSpPr>
        <p:spPr>
          <a:xfrm>
            <a:off x="766863" y="4152127"/>
            <a:ext cx="1657250"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29" name="Text Placeholder 6"/>
          <p:cNvSpPr>
            <a:spLocks noGrp="1"/>
          </p:cNvSpPr>
          <p:nvPr>
            <p:ph type="body" sz="quarter" idx="26"/>
          </p:nvPr>
        </p:nvSpPr>
        <p:spPr>
          <a:xfrm>
            <a:off x="766863" y="4656580"/>
            <a:ext cx="1657250" cy="1220692"/>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30" name="Text Placeholder 6"/>
          <p:cNvSpPr>
            <a:spLocks noGrp="1"/>
          </p:cNvSpPr>
          <p:nvPr>
            <p:ph type="body" sz="quarter" idx="27" hasCustomPrompt="1"/>
          </p:nvPr>
        </p:nvSpPr>
        <p:spPr>
          <a:xfrm>
            <a:off x="2567632" y="4152127"/>
            <a:ext cx="1656160"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31" name="Text Placeholder 6"/>
          <p:cNvSpPr>
            <a:spLocks noGrp="1"/>
          </p:cNvSpPr>
          <p:nvPr>
            <p:ph type="body" sz="quarter" idx="28"/>
          </p:nvPr>
        </p:nvSpPr>
        <p:spPr>
          <a:xfrm>
            <a:off x="2567632" y="4656580"/>
            <a:ext cx="1656160" cy="1220692"/>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32" name="Text Placeholder 6"/>
          <p:cNvSpPr>
            <a:spLocks noGrp="1"/>
          </p:cNvSpPr>
          <p:nvPr>
            <p:ph type="body" sz="quarter" idx="29" hasCustomPrompt="1"/>
          </p:nvPr>
        </p:nvSpPr>
        <p:spPr>
          <a:xfrm>
            <a:off x="4367783" y="4152127"/>
            <a:ext cx="1656210"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33" name="Text Placeholder 6"/>
          <p:cNvSpPr>
            <a:spLocks noGrp="1"/>
          </p:cNvSpPr>
          <p:nvPr>
            <p:ph type="body" sz="quarter" idx="30"/>
          </p:nvPr>
        </p:nvSpPr>
        <p:spPr>
          <a:xfrm>
            <a:off x="4367783" y="4656580"/>
            <a:ext cx="1656210" cy="1220692"/>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34" name="Text Placeholder 6"/>
          <p:cNvSpPr>
            <a:spLocks noGrp="1"/>
          </p:cNvSpPr>
          <p:nvPr>
            <p:ph type="body" sz="quarter" idx="31" hasCustomPrompt="1"/>
          </p:nvPr>
        </p:nvSpPr>
        <p:spPr>
          <a:xfrm>
            <a:off x="6168033" y="4152127"/>
            <a:ext cx="1656160"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35" name="Text Placeholder 6"/>
          <p:cNvSpPr>
            <a:spLocks noGrp="1"/>
          </p:cNvSpPr>
          <p:nvPr>
            <p:ph type="body" sz="quarter" idx="32"/>
          </p:nvPr>
        </p:nvSpPr>
        <p:spPr>
          <a:xfrm>
            <a:off x="6168033" y="4656580"/>
            <a:ext cx="1656160" cy="1220692"/>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36" name="Text Placeholder 6"/>
          <p:cNvSpPr>
            <a:spLocks noGrp="1"/>
          </p:cNvSpPr>
          <p:nvPr>
            <p:ph type="body" sz="quarter" idx="33" hasCustomPrompt="1"/>
          </p:nvPr>
        </p:nvSpPr>
        <p:spPr>
          <a:xfrm>
            <a:off x="7980228" y="4152127"/>
            <a:ext cx="1644164"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37" name="Text Placeholder 6"/>
          <p:cNvSpPr>
            <a:spLocks noGrp="1"/>
          </p:cNvSpPr>
          <p:nvPr>
            <p:ph type="body" sz="quarter" idx="34"/>
          </p:nvPr>
        </p:nvSpPr>
        <p:spPr>
          <a:xfrm>
            <a:off x="7980228" y="4656580"/>
            <a:ext cx="1644164" cy="1220692"/>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
        <p:nvSpPr>
          <p:cNvPr id="38" name="Text Placeholder 6"/>
          <p:cNvSpPr>
            <a:spLocks noGrp="1"/>
          </p:cNvSpPr>
          <p:nvPr>
            <p:ph type="body" sz="quarter" idx="35" hasCustomPrompt="1"/>
          </p:nvPr>
        </p:nvSpPr>
        <p:spPr>
          <a:xfrm>
            <a:off x="9772558" y="4152127"/>
            <a:ext cx="1652034" cy="360363"/>
          </a:xfrm>
        </p:spPr>
        <p:txBody>
          <a:bodyPr/>
          <a:lstStyle>
            <a:lvl1pPr marL="0" indent="0" algn="ctr">
              <a:spcBef>
                <a:spcPts val="200"/>
              </a:spcBef>
              <a:buFontTx/>
              <a:buNone/>
              <a:defRPr sz="24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#No</a:t>
            </a:r>
          </a:p>
        </p:txBody>
      </p:sp>
      <p:sp>
        <p:nvSpPr>
          <p:cNvPr id="39" name="Text Placeholder 6"/>
          <p:cNvSpPr>
            <a:spLocks noGrp="1"/>
          </p:cNvSpPr>
          <p:nvPr>
            <p:ph type="body" sz="quarter" idx="36"/>
          </p:nvPr>
        </p:nvSpPr>
        <p:spPr>
          <a:xfrm>
            <a:off x="9772558" y="4656580"/>
            <a:ext cx="1652034" cy="1220692"/>
          </a:xfrm>
        </p:spPr>
        <p:txBody>
          <a:bodyPr/>
          <a:lstStyle>
            <a:lvl1pPr marL="0" indent="0" algn="ctr">
              <a:spcBef>
                <a:spcPts val="200"/>
              </a:spcBef>
              <a:buFontTx/>
              <a:buNone/>
              <a:defRPr sz="1400">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31292778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A146DC47-82F0-4D3A-8FCB-C3551689C432}"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2477281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bered Section ">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7176120" y="1340769"/>
            <a:ext cx="4391993" cy="4320256"/>
          </a:xfrm>
        </p:spPr>
        <p:txBody>
          <a:bodyPr bIns="0" anchor="t" anchorCtr="0"/>
          <a:lstStyle>
            <a:lvl1pPr>
              <a:lnSpc>
                <a:spcPct val="90000"/>
              </a:lnSpc>
              <a:defRPr sz="4000">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840E9AB1-E04E-401D-BD2D-980A593F33F8}"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
        <p:nvSpPr>
          <p:cNvPr id="8" name="Text Placeholder 6"/>
          <p:cNvSpPr>
            <a:spLocks noGrp="1"/>
          </p:cNvSpPr>
          <p:nvPr>
            <p:ph type="body" sz="quarter" idx="13" hasCustomPrompt="1"/>
          </p:nvPr>
        </p:nvSpPr>
        <p:spPr>
          <a:xfrm>
            <a:off x="623888" y="1340768"/>
            <a:ext cx="5616128" cy="4320257"/>
          </a:xfrm>
        </p:spPr>
        <p:txBody>
          <a:bodyPr bIns="432000" anchor="ctr" anchorCtr="0"/>
          <a:lstStyle>
            <a:lvl1pPr marL="0" indent="0" algn="ctr">
              <a:spcBef>
                <a:spcPts val="200"/>
              </a:spcBef>
              <a:buFontTx/>
              <a:buNone/>
              <a:tabLst>
                <a:tab pos="5200650" algn="l"/>
              </a:tabLst>
              <a:defRPr sz="26000" b="1">
                <a:solidFill>
                  <a:schemeClr val="bg1"/>
                </a:solidFill>
              </a:defRPr>
            </a:lvl1pPr>
            <a:lvl2pPr marL="0" indent="0" algn="ctr">
              <a:spcBef>
                <a:spcPts val="200"/>
              </a:spcBef>
              <a:buFontTx/>
              <a:buNone/>
              <a:defRPr sz="1400">
                <a:solidFill>
                  <a:schemeClr val="bg1"/>
                </a:solidFill>
              </a:defRPr>
            </a:lvl2pPr>
            <a:lvl3pPr marL="0" indent="0" algn="ctr">
              <a:spcBef>
                <a:spcPts val="200"/>
              </a:spcBef>
              <a:buFontTx/>
              <a:buNone/>
              <a:defRPr sz="1400">
                <a:solidFill>
                  <a:schemeClr val="bg1"/>
                </a:solidFill>
              </a:defRPr>
            </a:lvl3pPr>
            <a:lvl4pPr marL="0" indent="0" algn="ctr">
              <a:spcBef>
                <a:spcPts val="200"/>
              </a:spcBef>
              <a:buFontTx/>
              <a:buNone/>
              <a:defRPr sz="1400">
                <a:solidFill>
                  <a:schemeClr val="bg1"/>
                </a:solidFill>
              </a:defRPr>
            </a:lvl4pPr>
            <a:lvl5pPr marL="0" indent="0" algn="ctr">
              <a:spcBef>
                <a:spcPts val="200"/>
              </a:spcBef>
              <a:buFontTx/>
              <a:buNone/>
              <a:defRPr sz="1400">
                <a:solidFill>
                  <a:schemeClr val="bg1"/>
                </a:solidFill>
              </a:defRPr>
            </a:lvl5pPr>
            <a:lvl6pPr marL="0" indent="0" algn="ctr">
              <a:spcBef>
                <a:spcPts val="200"/>
              </a:spcBef>
              <a:buFontTx/>
              <a:buNone/>
              <a:defRPr sz="1400">
                <a:solidFill>
                  <a:schemeClr val="bg1"/>
                </a:solidFill>
              </a:defRPr>
            </a:lvl6pPr>
            <a:lvl7pPr marL="0" indent="0" algn="ctr">
              <a:spcBef>
                <a:spcPts val="200"/>
              </a:spcBef>
              <a:buFontTx/>
              <a:buNone/>
              <a:defRPr sz="1400">
                <a:solidFill>
                  <a:schemeClr val="bg1"/>
                </a:solidFill>
              </a:defRPr>
            </a:lvl7pPr>
            <a:lvl8pPr marL="0" indent="0" algn="ctr">
              <a:spcBef>
                <a:spcPts val="200"/>
              </a:spcBef>
              <a:buFontTx/>
              <a:buNone/>
              <a:defRPr sz="1400">
                <a:solidFill>
                  <a:schemeClr val="bg1"/>
                </a:solidFill>
              </a:defRPr>
            </a:lvl8pPr>
            <a:lvl9pPr marL="0" indent="0" algn="ctr">
              <a:spcBef>
                <a:spcPts val="200"/>
              </a:spcBef>
              <a:buFontTx/>
              <a:buNone/>
              <a:defRPr sz="1400">
                <a:solidFill>
                  <a:schemeClr val="bg1"/>
                </a:solidFill>
              </a:defRPr>
            </a:lvl9pPr>
          </a:lstStyle>
          <a:p>
            <a:pPr lvl="0"/>
            <a:r>
              <a:rPr lang="en-US"/>
              <a:t>#</a:t>
            </a:r>
          </a:p>
        </p:txBody>
      </p:sp>
      <p:cxnSp>
        <p:nvCxnSpPr>
          <p:cNvPr id="9" name="Straight Connector 8"/>
          <p:cNvCxnSpPr/>
          <p:nvPr userDrawn="1"/>
        </p:nvCxnSpPr>
        <p:spPr>
          <a:xfrm>
            <a:off x="6888088" y="1340768"/>
            <a:ext cx="0" cy="4320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3799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72379B39-C654-453D-B8FB-2C978AE43456}"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0547824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7C6D425F-2841-4D30-9C18-E14644A616F1}"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5877523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B70E996-BD51-4196-8ACE-9978FB3A0F87}"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1850957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4542756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1482068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6975659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17336770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29012785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1022007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5357-FB87-4149-86B2-426075068437}"/>
              </a:ext>
            </a:extLst>
          </p:cNvPr>
          <p:cNvSpPr>
            <a:spLocks noGrp="1"/>
          </p:cNvSpPr>
          <p:nvPr>
            <p:ph type="title"/>
          </p:nvPr>
        </p:nvSpPr>
        <p:spPr>
          <a:xfrm>
            <a:off x="1343024" y="1916113"/>
            <a:ext cx="9505951" cy="1728911"/>
          </a:xfrm>
        </p:spPr>
        <p:txBody>
          <a:bodyPr bIns="36000" anchor="b"/>
          <a:lstStyle>
            <a:lvl1pPr>
              <a:lnSpc>
                <a:spcPct val="80000"/>
              </a:lnSpc>
              <a:defRPr sz="6000">
                <a:solidFill>
                  <a:schemeClr val="bg1"/>
                </a:solidFill>
              </a:defRPr>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48E197BF-4A44-48BA-8BC3-B12795A05F81}"/>
              </a:ext>
            </a:extLst>
          </p:cNvPr>
          <p:cNvSpPr>
            <a:spLocks noGrp="1"/>
          </p:cNvSpPr>
          <p:nvPr>
            <p:ph type="body" idx="1"/>
          </p:nvPr>
        </p:nvSpPr>
        <p:spPr>
          <a:xfrm>
            <a:off x="1343024" y="4005064"/>
            <a:ext cx="9505951" cy="165596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D25B6-4606-4C55-A514-F22E5AEFA637}"/>
              </a:ext>
            </a:extLst>
          </p:cNvPr>
          <p:cNvSpPr>
            <a:spLocks noGrp="1"/>
          </p:cNvSpPr>
          <p:nvPr>
            <p:ph type="dt" sz="half" idx="10"/>
          </p:nvPr>
        </p:nvSpPr>
        <p:spPr/>
        <p:txBody>
          <a:bodyPr/>
          <a:lstStyle>
            <a:lvl1pPr>
              <a:defRPr>
                <a:solidFill>
                  <a:schemeClr val="bg1"/>
                </a:solidFill>
              </a:defRPr>
            </a:lvl1pPr>
          </a:lstStyle>
          <a:p>
            <a:fld id="{21DB0BFF-9BAE-4432-ADA5-74A86D802B33}" type="datetime1">
              <a:rPr lang="fi-FI" smtClean="0"/>
              <a:t>18.11.2021</a:t>
            </a:fld>
            <a:endParaRPr lang="fi-FI"/>
          </a:p>
        </p:txBody>
      </p:sp>
      <p:sp>
        <p:nvSpPr>
          <p:cNvPr id="5" name="Footer Placeholder 4">
            <a:extLst>
              <a:ext uri="{FF2B5EF4-FFF2-40B4-BE49-F238E27FC236}">
                <a16:creationId xmlns:a16="http://schemas.microsoft.com/office/drawing/2014/main" id="{9C8424C9-858F-4B64-8CE5-A23128B0A4B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4CEAF9D-3A95-4AF5-B7BE-51410763B811}"/>
              </a:ext>
            </a:extLst>
          </p:cNvPr>
          <p:cNvSpPr>
            <a:spLocks noGrp="1"/>
          </p:cNvSpPr>
          <p:nvPr>
            <p:ph type="sldNum" sz="quarter" idx="12"/>
          </p:nvPr>
        </p:nvSpPr>
        <p:spPr/>
        <p:txBody>
          <a:bodyPr/>
          <a:lstStyle>
            <a:lvl1pPr>
              <a:defRPr>
                <a:solidFill>
                  <a:schemeClr val="bg1"/>
                </a:solidFill>
              </a:defRPr>
            </a:lvl1pPr>
          </a:lstStyle>
          <a:p>
            <a:fld id="{B512881F-7AFD-49D6-B09C-221764931D1E}" type="slidenum">
              <a:rPr lang="fi-FI" smtClean="0"/>
              <a:pPr/>
              <a:t>‹#›</a:t>
            </a:fld>
            <a:endParaRPr lang="fi-FI"/>
          </a:p>
        </p:txBody>
      </p:sp>
    </p:spTree>
    <p:extLst>
      <p:ext uri="{BB962C8B-B14F-4D97-AF65-F5344CB8AC3E}">
        <p14:creationId xmlns:p14="http://schemas.microsoft.com/office/powerpoint/2010/main" val="34914850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image" Target="../media/image2.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image" Target="../media/image8.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slideLayout" Target="../slideLayouts/slideLayout110.xml"/><Relationship Id="rId47" Type="http://schemas.openxmlformats.org/officeDocument/2006/relationships/slideLayout" Target="../slideLayouts/slideLayout115.xml"/><Relationship Id="rId50" Type="http://schemas.openxmlformats.org/officeDocument/2006/relationships/slideLayout" Target="../slideLayouts/slideLayout118.xml"/><Relationship Id="rId55" Type="http://schemas.openxmlformats.org/officeDocument/2006/relationships/slideLayout" Target="../slideLayouts/slideLayout123.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9" Type="http://schemas.openxmlformats.org/officeDocument/2006/relationships/slideLayout" Target="../slideLayouts/slideLayout97.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45" Type="http://schemas.openxmlformats.org/officeDocument/2006/relationships/slideLayout" Target="../slideLayouts/slideLayout113.xml"/><Relationship Id="rId53" Type="http://schemas.openxmlformats.org/officeDocument/2006/relationships/slideLayout" Target="../slideLayouts/slideLayout121.xml"/><Relationship Id="rId58" Type="http://schemas.openxmlformats.org/officeDocument/2006/relationships/slideLayout" Target="../slideLayouts/slideLayout126.xml"/><Relationship Id="rId5" Type="http://schemas.openxmlformats.org/officeDocument/2006/relationships/slideLayout" Target="../slideLayouts/slideLayout73.xml"/><Relationship Id="rId61" Type="http://schemas.openxmlformats.org/officeDocument/2006/relationships/image" Target="../media/image2.png"/><Relationship Id="rId19" Type="http://schemas.openxmlformats.org/officeDocument/2006/relationships/slideLayout" Target="../slideLayouts/slideLayout8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43" Type="http://schemas.openxmlformats.org/officeDocument/2006/relationships/slideLayout" Target="../slideLayouts/slideLayout111.xml"/><Relationship Id="rId48" Type="http://schemas.openxmlformats.org/officeDocument/2006/relationships/slideLayout" Target="../slideLayouts/slideLayout116.xml"/><Relationship Id="rId56" Type="http://schemas.openxmlformats.org/officeDocument/2006/relationships/slideLayout" Target="../slideLayouts/slideLayout124.xml"/><Relationship Id="rId8" Type="http://schemas.openxmlformats.org/officeDocument/2006/relationships/slideLayout" Target="../slideLayouts/slideLayout76.xml"/><Relationship Id="rId51" Type="http://schemas.openxmlformats.org/officeDocument/2006/relationships/slideLayout" Target="../slideLayouts/slideLayout119.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46" Type="http://schemas.openxmlformats.org/officeDocument/2006/relationships/slideLayout" Target="../slideLayouts/slideLayout114.xml"/><Relationship Id="rId59" Type="http://schemas.openxmlformats.org/officeDocument/2006/relationships/theme" Target="../theme/theme3.xml"/><Relationship Id="rId20" Type="http://schemas.openxmlformats.org/officeDocument/2006/relationships/slideLayout" Target="../slideLayouts/slideLayout88.xml"/><Relationship Id="rId41" Type="http://schemas.openxmlformats.org/officeDocument/2006/relationships/slideLayout" Target="../slideLayouts/slideLayout109.xml"/><Relationship Id="rId54" Type="http://schemas.openxmlformats.org/officeDocument/2006/relationships/slideLayout" Target="../slideLayouts/slideLayout122.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49" Type="http://schemas.openxmlformats.org/officeDocument/2006/relationships/slideLayout" Target="../slideLayouts/slideLayout117.xml"/><Relationship Id="rId57" Type="http://schemas.openxmlformats.org/officeDocument/2006/relationships/slideLayout" Target="../slideLayouts/slideLayout125.xml"/><Relationship Id="rId10" Type="http://schemas.openxmlformats.org/officeDocument/2006/relationships/slideLayout" Target="../slideLayouts/slideLayout78.xml"/><Relationship Id="rId31" Type="http://schemas.openxmlformats.org/officeDocument/2006/relationships/slideLayout" Target="../slideLayouts/slideLayout99.xml"/><Relationship Id="rId44" Type="http://schemas.openxmlformats.org/officeDocument/2006/relationships/slideLayout" Target="../slideLayouts/slideLayout112.xml"/><Relationship Id="rId52" Type="http://schemas.openxmlformats.org/officeDocument/2006/relationships/slideLayout" Target="../slideLayouts/slideLayout120.xml"/><Relationship Id="rId60" Type="http://schemas.openxmlformats.org/officeDocument/2006/relationships/image" Target="../media/image8.png"/><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37" Type="http://schemas.openxmlformats.org/officeDocument/2006/relationships/image" Target="../media/image2.png"/><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image" Target="../media/image8.png"/><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theme" Target="../theme/theme4.xml"/><Relationship Id="rId8" Type="http://schemas.openxmlformats.org/officeDocument/2006/relationships/slideLayout" Target="../slideLayouts/slideLayout134.xml"/><Relationship Id="rId3" Type="http://schemas.openxmlformats.org/officeDocument/2006/relationships/slideLayout" Target="../slideLayouts/slideLayout12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image" Target="../media/image2.png"/><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image" Target="../media/image28.png"/><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theme" Target="../theme/theme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8" Type="http://schemas.openxmlformats.org/officeDocument/2006/relationships/slideLayout" Target="../slideLayouts/slideLayout168.xml"/><Relationship Id="rId3"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FA11D-6803-4546-AE35-A5DD47E5A71B}"/>
              </a:ext>
            </a:extLst>
          </p:cNvPr>
          <p:cNvSpPr>
            <a:spLocks noGrp="1"/>
          </p:cNvSpPr>
          <p:nvPr>
            <p:ph type="title"/>
          </p:nvPr>
        </p:nvSpPr>
        <p:spPr>
          <a:xfrm>
            <a:off x="1343025" y="908049"/>
            <a:ext cx="9505950" cy="1008063"/>
          </a:xfrm>
          <a:prstGeom prst="rect">
            <a:avLst/>
          </a:prstGeom>
        </p:spPr>
        <p:txBody>
          <a:bodyPr vert="horz" lIns="0" tIns="0" rIns="0" bIns="0" rtlCol="0" anchor="b"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128B4B6B-4924-49BD-934B-0295B9ABB99F}"/>
              </a:ext>
            </a:extLst>
          </p:cNvPr>
          <p:cNvSpPr>
            <a:spLocks noGrp="1"/>
          </p:cNvSpPr>
          <p:nvPr>
            <p:ph type="body" idx="1"/>
          </p:nvPr>
        </p:nvSpPr>
        <p:spPr>
          <a:xfrm>
            <a:off x="1343024" y="2276871"/>
            <a:ext cx="9505951" cy="403185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FA355BE5-D285-407B-9D1E-5E3E4F19EFE3}"/>
              </a:ext>
            </a:extLst>
          </p:cNvPr>
          <p:cNvSpPr>
            <a:spLocks noGrp="1"/>
          </p:cNvSpPr>
          <p:nvPr>
            <p:ph type="dt" sz="half" idx="2"/>
          </p:nvPr>
        </p:nvSpPr>
        <p:spPr>
          <a:xfrm>
            <a:off x="263352" y="6453336"/>
            <a:ext cx="1079673" cy="144017"/>
          </a:xfrm>
          <a:prstGeom prst="rect">
            <a:avLst/>
          </a:prstGeom>
        </p:spPr>
        <p:txBody>
          <a:bodyPr vert="horz" lIns="0" tIns="0" rIns="0" bIns="0" rtlCol="0" anchor="ctr" anchorCtr="0">
            <a:noAutofit/>
          </a:bodyPr>
          <a:lstStyle>
            <a:lvl1pPr algn="l">
              <a:defRPr sz="800">
                <a:solidFill>
                  <a:schemeClr val="tx1"/>
                </a:solidFill>
              </a:defRPr>
            </a:lvl1pPr>
          </a:lstStyle>
          <a:p>
            <a:fld id="{9429BDC4-EFDE-4BA4-A3C7-79E78B5D37EC}" type="datetime1">
              <a:rPr lang="fi-FI" smtClean="0"/>
              <a:t>18.11.2021</a:t>
            </a:fld>
            <a:endParaRPr lang="fi-FI"/>
          </a:p>
        </p:txBody>
      </p:sp>
      <p:sp>
        <p:nvSpPr>
          <p:cNvPr id="5" name="Footer Placeholder 4">
            <a:extLst>
              <a:ext uri="{FF2B5EF4-FFF2-40B4-BE49-F238E27FC236}">
                <a16:creationId xmlns:a16="http://schemas.microsoft.com/office/drawing/2014/main" id="{08F09573-5644-4614-910A-042C8CF58242}"/>
              </a:ext>
            </a:extLst>
          </p:cNvPr>
          <p:cNvSpPr>
            <a:spLocks noGrp="1"/>
          </p:cNvSpPr>
          <p:nvPr>
            <p:ph type="ftr" sz="quarter" idx="3"/>
          </p:nvPr>
        </p:nvSpPr>
        <p:spPr>
          <a:xfrm>
            <a:off x="1343025" y="6453336"/>
            <a:ext cx="9505950" cy="144017"/>
          </a:xfrm>
          <a:prstGeom prst="rect">
            <a:avLst/>
          </a:prstGeom>
        </p:spPr>
        <p:txBody>
          <a:bodyPr vert="horz" lIns="0" tIns="0" rIns="0" bIns="0" rtlCol="0" anchor="ctr" anchorCtr="0">
            <a:noAutofit/>
          </a:bodyPr>
          <a:lstStyle>
            <a:lvl1pPr algn="ctr">
              <a:defRPr sz="800">
                <a:solidFill>
                  <a:schemeClr val="tx1"/>
                </a:solidFill>
              </a:defRPr>
            </a:lvl1pPr>
          </a:lstStyle>
          <a:p>
            <a:endParaRPr lang="fi-FI"/>
          </a:p>
        </p:txBody>
      </p:sp>
      <p:sp>
        <p:nvSpPr>
          <p:cNvPr id="6" name="Slide Number Placeholder 5">
            <a:extLst>
              <a:ext uri="{FF2B5EF4-FFF2-40B4-BE49-F238E27FC236}">
                <a16:creationId xmlns:a16="http://schemas.microsoft.com/office/drawing/2014/main" id="{F0A77620-7731-4C2E-B3D8-F442C27C0EBA}"/>
              </a:ext>
            </a:extLst>
          </p:cNvPr>
          <p:cNvSpPr>
            <a:spLocks noGrp="1"/>
          </p:cNvSpPr>
          <p:nvPr>
            <p:ph type="sldNum" sz="quarter" idx="4"/>
          </p:nvPr>
        </p:nvSpPr>
        <p:spPr>
          <a:xfrm>
            <a:off x="10848975" y="6453336"/>
            <a:ext cx="1079673" cy="144016"/>
          </a:xfrm>
          <a:prstGeom prst="rect">
            <a:avLst/>
          </a:prstGeom>
        </p:spPr>
        <p:txBody>
          <a:bodyPr vert="horz" lIns="0" tIns="0" rIns="0" bIns="0" rtlCol="0" anchor="ctr" anchorCtr="0">
            <a:noAutofit/>
          </a:bodyPr>
          <a:lstStyle>
            <a:lvl1pPr algn="r">
              <a:defRPr sz="800">
                <a:solidFill>
                  <a:schemeClr val="tx1"/>
                </a:solidFill>
              </a:defRPr>
            </a:lvl1pPr>
          </a:lstStyle>
          <a:p>
            <a:fld id="{B512881F-7AFD-49D6-B09C-221764931D1E}" type="slidenum">
              <a:rPr lang="fi-FI" smtClean="0"/>
              <a:pPr/>
              <a:t>‹#›</a:t>
            </a:fld>
            <a:endParaRPr lang="fi-FI"/>
          </a:p>
        </p:txBody>
      </p:sp>
      <p:pic>
        <p:nvPicPr>
          <p:cNvPr id="8" name="Picture 7"/>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1336400" y="476704"/>
            <a:ext cx="593581" cy="288000"/>
          </a:xfrm>
          <a:prstGeom prst="rect">
            <a:avLst/>
          </a:prstGeom>
        </p:spPr>
      </p:pic>
      <p:sp>
        <p:nvSpPr>
          <p:cNvPr id="9" name="(c)" hidden="1"/>
          <p:cNvSpPr txBox="1"/>
          <p:nvPr userDrawn="1"/>
        </p:nvSpPr>
        <p:spPr>
          <a:xfrm>
            <a:off x="12008960" y="6891795"/>
            <a:ext cx="176330"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st1</a:t>
            </a:r>
            <a:endParaRPr lang="en-GB" sz="200">
              <a:solidFill>
                <a:schemeClr val="bg1"/>
              </a:solidFill>
              <a:latin typeface="+mn-lt"/>
            </a:endParaRPr>
          </a:p>
        </p:txBody>
      </p:sp>
      <p:pic>
        <p:nvPicPr>
          <p:cNvPr id="10" name="(logo)" descr="Z:\GRW (grow)\logot\copyright_grow.png" hidden="1"/>
          <p:cNvPicPr>
            <a:picLocks noChangeAspect="1" noChangeArrowheads="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962343"/>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 id="2147484284" r:id="rId23"/>
    <p:sldLayoutId id="2147484285" r:id="rId24"/>
    <p:sldLayoutId id="2147484286" r:id="rId25"/>
    <p:sldLayoutId id="2147484287" r:id="rId26"/>
    <p:sldLayoutId id="2147484288" r:id="rId27"/>
    <p:sldLayoutId id="2147484289" r:id="rId28"/>
    <p:sldLayoutId id="2147484290" r:id="rId29"/>
    <p:sldLayoutId id="2147484291" r:id="rId30"/>
    <p:sldLayoutId id="2147484292" r:id="rId31"/>
    <p:sldLayoutId id="2147484293" r:id="rId32"/>
    <p:sldLayoutId id="2147484294" r:id="rId33"/>
    <p:sldLayoutId id="2147484295" r:id="rId34"/>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600" b="1" kern="1200" spc="-50" baseline="0">
          <a:solidFill>
            <a:schemeClr val="accent3"/>
          </a:solidFill>
          <a:latin typeface="Gotham" panose="02000504050000020004" pitchFamily="2" charset="0"/>
          <a:ea typeface="+mj-ea"/>
          <a:cs typeface="+mj-cs"/>
        </a:defRPr>
      </a:lvl1pPr>
    </p:titleStyle>
    <p:bodyStyle>
      <a:lvl1pPr marL="269875" indent="-269875"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Gotham" panose="02000504050000020004" pitchFamily="2" charset="0"/>
          <a:ea typeface="+mn-ea"/>
          <a:cs typeface="+mn-cs"/>
        </a:defRPr>
      </a:lvl1pPr>
      <a:lvl2pPr marL="541338" indent="-271463" algn="l" defTabSz="914400" rtl="0" eaLnBrk="1" latinLnBrk="0" hangingPunct="1">
        <a:lnSpc>
          <a:spcPct val="100000"/>
        </a:lnSpc>
        <a:spcBef>
          <a:spcPts val="600"/>
        </a:spcBef>
        <a:buFont typeface="Gotham" panose="02000504050000020004" pitchFamily="2" charset="0"/>
        <a:buChar char="–"/>
        <a:defRPr sz="1800" kern="1200">
          <a:solidFill>
            <a:schemeClr val="tx1"/>
          </a:solidFill>
          <a:latin typeface="Gotham" panose="02000504050000020004" pitchFamily="2" charset="0"/>
          <a:ea typeface="+mn-ea"/>
          <a:cs typeface="+mn-cs"/>
        </a:defRPr>
      </a:lvl2pPr>
      <a:lvl3pPr marL="803275" indent="-26193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Gotham" panose="02000504050000020004" pitchFamily="2" charset="0"/>
          <a:ea typeface="+mn-ea"/>
          <a:cs typeface="+mn-cs"/>
        </a:defRPr>
      </a:lvl3pPr>
      <a:lvl4pPr marL="1073150" indent="-269875" algn="l" defTabSz="914400" rtl="0" eaLnBrk="1" latinLnBrk="0" hangingPunct="1">
        <a:lnSpc>
          <a:spcPct val="100000"/>
        </a:lnSpc>
        <a:spcBef>
          <a:spcPts val="600"/>
        </a:spcBef>
        <a:buFont typeface="Gotham" panose="02000504050000020004" pitchFamily="2" charset="0"/>
        <a:buChar char="–"/>
        <a:defRPr sz="1400" kern="1200">
          <a:solidFill>
            <a:schemeClr val="tx1"/>
          </a:solidFill>
          <a:latin typeface="Gotham" panose="02000504050000020004" pitchFamily="2" charset="0"/>
          <a:ea typeface="+mn-ea"/>
          <a:cs typeface="+mn-cs"/>
        </a:defRPr>
      </a:lvl4pPr>
      <a:lvl5pPr marL="1343025" indent="-26987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Gotham" panose="02000504050000020004" pitchFamily="2" charset="0"/>
          <a:ea typeface="+mn-ea"/>
          <a:cs typeface="+mn-cs"/>
        </a:defRPr>
      </a:lvl5pPr>
      <a:lvl6pPr marL="1614488" indent="-271463" algn="l" defTabSz="914400"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6pPr>
      <a:lvl7pPr marL="1884363" indent="-26987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7pPr>
      <a:lvl8pPr marL="2154238" indent="-269875" algn="l" defTabSz="914400"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8pPr>
      <a:lvl9pPr marL="2417763" indent="-26352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FA11D-6803-4546-AE35-A5DD47E5A71B}"/>
              </a:ext>
            </a:extLst>
          </p:cNvPr>
          <p:cNvSpPr>
            <a:spLocks noGrp="1"/>
          </p:cNvSpPr>
          <p:nvPr>
            <p:ph type="title"/>
          </p:nvPr>
        </p:nvSpPr>
        <p:spPr>
          <a:xfrm>
            <a:off x="1343026" y="908050"/>
            <a:ext cx="9505951" cy="1008063"/>
          </a:xfrm>
          <a:prstGeom prst="rect">
            <a:avLst/>
          </a:prstGeom>
        </p:spPr>
        <p:txBody>
          <a:bodyPr vert="horz" lIns="0" tIns="0" rIns="0" bIns="0" rtlCol="0" anchor="b"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128B4B6B-4924-49BD-934B-0295B9ABB99F}"/>
              </a:ext>
            </a:extLst>
          </p:cNvPr>
          <p:cNvSpPr>
            <a:spLocks noGrp="1"/>
          </p:cNvSpPr>
          <p:nvPr>
            <p:ph type="body" idx="1"/>
          </p:nvPr>
        </p:nvSpPr>
        <p:spPr>
          <a:xfrm>
            <a:off x="1343026" y="2276871"/>
            <a:ext cx="9505951" cy="403185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FA355BE5-D285-407B-9D1E-5E3E4F19EFE3}"/>
              </a:ext>
            </a:extLst>
          </p:cNvPr>
          <p:cNvSpPr>
            <a:spLocks noGrp="1"/>
          </p:cNvSpPr>
          <p:nvPr>
            <p:ph type="dt" sz="half" idx="2"/>
          </p:nvPr>
        </p:nvSpPr>
        <p:spPr>
          <a:xfrm>
            <a:off x="263353" y="6453337"/>
            <a:ext cx="1079673" cy="144017"/>
          </a:xfrm>
          <a:prstGeom prst="rect">
            <a:avLst/>
          </a:prstGeom>
        </p:spPr>
        <p:txBody>
          <a:bodyPr vert="horz" lIns="0" tIns="0" rIns="0" bIns="0" rtlCol="0" anchor="ctr" anchorCtr="0">
            <a:noAutofit/>
          </a:bodyPr>
          <a:lstStyle>
            <a:lvl1pPr algn="l">
              <a:defRPr sz="800">
                <a:solidFill>
                  <a:schemeClr val="tx1"/>
                </a:solidFill>
              </a:defRPr>
            </a:lvl1pPr>
          </a:lstStyle>
          <a:p>
            <a:fld id="{9429BDC4-EFDE-4BA4-A3C7-79E78B5D37EC}" type="datetime1">
              <a:rPr lang="fi-FI" smtClean="0"/>
              <a:t>18.11.2021</a:t>
            </a:fld>
            <a:endParaRPr lang="fi-FI"/>
          </a:p>
        </p:txBody>
      </p:sp>
      <p:sp>
        <p:nvSpPr>
          <p:cNvPr id="5" name="Footer Placeholder 4">
            <a:extLst>
              <a:ext uri="{FF2B5EF4-FFF2-40B4-BE49-F238E27FC236}">
                <a16:creationId xmlns:a16="http://schemas.microsoft.com/office/drawing/2014/main" id="{08F09573-5644-4614-910A-042C8CF58242}"/>
              </a:ext>
            </a:extLst>
          </p:cNvPr>
          <p:cNvSpPr>
            <a:spLocks noGrp="1"/>
          </p:cNvSpPr>
          <p:nvPr>
            <p:ph type="ftr" sz="quarter" idx="3"/>
          </p:nvPr>
        </p:nvSpPr>
        <p:spPr>
          <a:xfrm>
            <a:off x="1343026" y="6453337"/>
            <a:ext cx="9505951" cy="144017"/>
          </a:xfrm>
          <a:prstGeom prst="rect">
            <a:avLst/>
          </a:prstGeom>
        </p:spPr>
        <p:txBody>
          <a:bodyPr vert="horz" lIns="0" tIns="0" rIns="0" bIns="0" rtlCol="0" anchor="ctr" anchorCtr="0">
            <a:noAutofit/>
          </a:bodyPr>
          <a:lstStyle>
            <a:lvl1pPr algn="ctr">
              <a:defRPr sz="800">
                <a:solidFill>
                  <a:schemeClr val="tx1"/>
                </a:solidFill>
              </a:defRPr>
            </a:lvl1pPr>
          </a:lstStyle>
          <a:p>
            <a:endParaRPr lang="fi-FI"/>
          </a:p>
        </p:txBody>
      </p:sp>
      <p:sp>
        <p:nvSpPr>
          <p:cNvPr id="6" name="Slide Number Placeholder 5">
            <a:extLst>
              <a:ext uri="{FF2B5EF4-FFF2-40B4-BE49-F238E27FC236}">
                <a16:creationId xmlns:a16="http://schemas.microsoft.com/office/drawing/2014/main" id="{F0A77620-7731-4C2E-B3D8-F442C27C0EBA}"/>
              </a:ext>
            </a:extLst>
          </p:cNvPr>
          <p:cNvSpPr>
            <a:spLocks noGrp="1"/>
          </p:cNvSpPr>
          <p:nvPr>
            <p:ph type="sldNum" sz="quarter" idx="4"/>
          </p:nvPr>
        </p:nvSpPr>
        <p:spPr>
          <a:xfrm>
            <a:off x="10848977" y="6453336"/>
            <a:ext cx="1079673" cy="144016"/>
          </a:xfrm>
          <a:prstGeom prst="rect">
            <a:avLst/>
          </a:prstGeom>
        </p:spPr>
        <p:txBody>
          <a:bodyPr vert="horz" lIns="0" tIns="0" rIns="0" bIns="0" rtlCol="0" anchor="ctr" anchorCtr="0">
            <a:noAutofit/>
          </a:bodyPr>
          <a:lstStyle>
            <a:lvl1pPr algn="r">
              <a:defRPr sz="800">
                <a:solidFill>
                  <a:schemeClr val="tx1"/>
                </a:solidFill>
              </a:defRPr>
            </a:lvl1pPr>
          </a:lstStyle>
          <a:p>
            <a:fld id="{B512881F-7AFD-49D6-B09C-221764931D1E}" type="slidenum">
              <a:rPr lang="fi-FI" smtClean="0"/>
              <a:pPr/>
              <a:t>‹#›</a:t>
            </a:fld>
            <a:endParaRPr lang="fi-FI"/>
          </a:p>
        </p:txBody>
      </p:sp>
      <p:pic>
        <p:nvPicPr>
          <p:cNvPr id="8" name="Picture 7"/>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1336400" y="476704"/>
            <a:ext cx="593581" cy="288000"/>
          </a:xfrm>
          <a:prstGeom prst="rect">
            <a:avLst/>
          </a:prstGeom>
        </p:spPr>
      </p:pic>
      <p:sp>
        <p:nvSpPr>
          <p:cNvPr id="9" name="(c)" hidden="1"/>
          <p:cNvSpPr txBox="1"/>
          <p:nvPr userDrawn="1"/>
        </p:nvSpPr>
        <p:spPr>
          <a:xfrm>
            <a:off x="12008961" y="6891796"/>
            <a:ext cx="176330"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st1</a:t>
            </a:r>
            <a:endParaRPr lang="en-GB" sz="200" err="1">
              <a:solidFill>
                <a:schemeClr val="bg1"/>
              </a:solidFill>
              <a:latin typeface="+mn-lt"/>
            </a:endParaRPr>
          </a:p>
        </p:txBody>
      </p:sp>
      <p:pic>
        <p:nvPicPr>
          <p:cNvPr id="10" name="(logo)" descr="Z:\GRW (grow)\logot\copyright_grow.png" hidden="1"/>
          <p:cNvPicPr>
            <a:picLocks noChangeAspect="1" noChangeArrowheads="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813520"/>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 id="2147484580" r:id="rId13"/>
    <p:sldLayoutId id="2147484581" r:id="rId14"/>
    <p:sldLayoutId id="2147484582" r:id="rId15"/>
    <p:sldLayoutId id="2147484583" r:id="rId16"/>
    <p:sldLayoutId id="2147484584" r:id="rId17"/>
    <p:sldLayoutId id="2147484585" r:id="rId18"/>
    <p:sldLayoutId id="2147484586" r:id="rId19"/>
    <p:sldLayoutId id="2147484587" r:id="rId20"/>
    <p:sldLayoutId id="2147484588" r:id="rId21"/>
    <p:sldLayoutId id="2147484589" r:id="rId22"/>
    <p:sldLayoutId id="2147484590" r:id="rId23"/>
    <p:sldLayoutId id="2147484591" r:id="rId24"/>
    <p:sldLayoutId id="2147484592" r:id="rId25"/>
    <p:sldLayoutId id="2147484593" r:id="rId26"/>
    <p:sldLayoutId id="2147484594" r:id="rId27"/>
    <p:sldLayoutId id="2147484595" r:id="rId28"/>
    <p:sldLayoutId id="2147484596" r:id="rId29"/>
    <p:sldLayoutId id="2147484597" r:id="rId30"/>
    <p:sldLayoutId id="2147484598" r:id="rId31"/>
    <p:sldLayoutId id="2147484599" r:id="rId32"/>
    <p:sldLayoutId id="2147484600" r:id="rId33"/>
    <p:sldLayoutId id="2147484601" r:id="rId34"/>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377" rtl="0" eaLnBrk="1" latinLnBrk="0" hangingPunct="1">
        <a:lnSpc>
          <a:spcPct val="90000"/>
        </a:lnSpc>
        <a:spcBef>
          <a:spcPct val="0"/>
        </a:spcBef>
        <a:buNone/>
        <a:defRPr sz="3600" b="1" kern="1200" spc="-51" baseline="0">
          <a:solidFill>
            <a:schemeClr val="accent3"/>
          </a:solidFill>
          <a:latin typeface="Gotham" panose="02000504050000020004" pitchFamily="2" charset="0"/>
          <a:ea typeface="+mj-ea"/>
          <a:cs typeface="+mj-cs"/>
        </a:defRPr>
      </a:lvl1pPr>
    </p:titleStyle>
    <p:bodyStyle>
      <a:lvl1pPr marL="269868" indent="-26986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Gotham" panose="02000504050000020004" pitchFamily="2" charset="0"/>
          <a:ea typeface="+mn-ea"/>
          <a:cs typeface="+mn-cs"/>
        </a:defRPr>
      </a:lvl1pPr>
      <a:lvl2pPr marL="541325" indent="-271456" algn="l" defTabSz="914377" rtl="0" eaLnBrk="1" latinLnBrk="0" hangingPunct="1">
        <a:lnSpc>
          <a:spcPct val="100000"/>
        </a:lnSpc>
        <a:spcBef>
          <a:spcPts val="600"/>
        </a:spcBef>
        <a:buFont typeface="Gotham" panose="02000504050000020004" pitchFamily="2" charset="0"/>
        <a:buChar char="–"/>
        <a:defRPr sz="1800" kern="1200">
          <a:solidFill>
            <a:schemeClr val="tx1"/>
          </a:solidFill>
          <a:latin typeface="Gotham" panose="02000504050000020004" pitchFamily="2" charset="0"/>
          <a:ea typeface="+mn-ea"/>
          <a:cs typeface="+mn-cs"/>
        </a:defRPr>
      </a:lvl2pPr>
      <a:lvl3pPr marL="803255" indent="-261932"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Gotham" panose="02000504050000020004" pitchFamily="2" charset="0"/>
          <a:ea typeface="+mn-ea"/>
          <a:cs typeface="+mn-cs"/>
        </a:defRPr>
      </a:lvl3pPr>
      <a:lvl4pPr marL="1073124" indent="-269868" algn="l" defTabSz="914377" rtl="0" eaLnBrk="1" latinLnBrk="0" hangingPunct="1">
        <a:lnSpc>
          <a:spcPct val="100000"/>
        </a:lnSpc>
        <a:spcBef>
          <a:spcPts val="600"/>
        </a:spcBef>
        <a:buFont typeface="Gotham" panose="02000504050000020004" pitchFamily="2" charset="0"/>
        <a:buChar char="–"/>
        <a:defRPr sz="1400" kern="1200">
          <a:solidFill>
            <a:schemeClr val="tx1"/>
          </a:solidFill>
          <a:latin typeface="Gotham" panose="02000504050000020004" pitchFamily="2" charset="0"/>
          <a:ea typeface="+mn-ea"/>
          <a:cs typeface="+mn-cs"/>
        </a:defRPr>
      </a:lvl4pPr>
      <a:lvl5pPr marL="1342992" indent="-269868"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Gotham" panose="02000504050000020004" pitchFamily="2" charset="0"/>
          <a:ea typeface="+mn-ea"/>
          <a:cs typeface="+mn-cs"/>
        </a:defRPr>
      </a:lvl5pPr>
      <a:lvl6pPr marL="1614448" indent="-271456" algn="l" defTabSz="914377"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6pPr>
      <a:lvl7pPr marL="1884316" indent="-269868"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7pPr>
      <a:lvl8pPr marL="2154185" indent="-269868" algn="l" defTabSz="914377"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8pPr>
      <a:lvl9pPr marL="2417702" indent="-263519"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FA11D-6803-4546-AE35-A5DD47E5A71B}"/>
              </a:ext>
            </a:extLst>
          </p:cNvPr>
          <p:cNvSpPr>
            <a:spLocks noGrp="1"/>
          </p:cNvSpPr>
          <p:nvPr>
            <p:ph type="title"/>
          </p:nvPr>
        </p:nvSpPr>
        <p:spPr>
          <a:xfrm>
            <a:off x="1343025" y="908049"/>
            <a:ext cx="9505950" cy="1008063"/>
          </a:xfrm>
          <a:prstGeom prst="rect">
            <a:avLst/>
          </a:prstGeom>
        </p:spPr>
        <p:txBody>
          <a:bodyPr vert="horz" lIns="0" tIns="0" rIns="0" bIns="0" rtlCol="0" anchor="b"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128B4B6B-4924-49BD-934B-0295B9ABB99F}"/>
              </a:ext>
            </a:extLst>
          </p:cNvPr>
          <p:cNvSpPr>
            <a:spLocks noGrp="1"/>
          </p:cNvSpPr>
          <p:nvPr>
            <p:ph type="body" idx="1"/>
          </p:nvPr>
        </p:nvSpPr>
        <p:spPr>
          <a:xfrm>
            <a:off x="1343024" y="2276871"/>
            <a:ext cx="9505951" cy="403185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FA355BE5-D285-407B-9D1E-5E3E4F19EFE3}"/>
              </a:ext>
            </a:extLst>
          </p:cNvPr>
          <p:cNvSpPr>
            <a:spLocks noGrp="1"/>
          </p:cNvSpPr>
          <p:nvPr>
            <p:ph type="dt" sz="half" idx="2"/>
          </p:nvPr>
        </p:nvSpPr>
        <p:spPr>
          <a:xfrm>
            <a:off x="263352" y="6453336"/>
            <a:ext cx="1079673" cy="144017"/>
          </a:xfrm>
          <a:prstGeom prst="rect">
            <a:avLst/>
          </a:prstGeom>
        </p:spPr>
        <p:txBody>
          <a:bodyPr vert="horz" lIns="0" tIns="0" rIns="0" bIns="0" rtlCol="0" anchor="ctr" anchorCtr="0">
            <a:noAutofit/>
          </a:bodyPr>
          <a:lstStyle>
            <a:lvl1pPr algn="l">
              <a:defRPr sz="800">
                <a:solidFill>
                  <a:schemeClr val="tx1"/>
                </a:solidFill>
              </a:defRPr>
            </a:lvl1pPr>
          </a:lstStyle>
          <a:p>
            <a:fld id="{5CFDAB5D-13BC-43CE-9E24-3E493952DA6F}" type="datetime1">
              <a:rPr lang="fi-FI" smtClean="0"/>
              <a:t>18.11.2021</a:t>
            </a:fld>
            <a:endParaRPr lang="fi-FI"/>
          </a:p>
        </p:txBody>
      </p:sp>
      <p:sp>
        <p:nvSpPr>
          <p:cNvPr id="5" name="Footer Placeholder 4">
            <a:extLst>
              <a:ext uri="{FF2B5EF4-FFF2-40B4-BE49-F238E27FC236}">
                <a16:creationId xmlns:a16="http://schemas.microsoft.com/office/drawing/2014/main" id="{08F09573-5644-4614-910A-042C8CF58242}"/>
              </a:ext>
            </a:extLst>
          </p:cNvPr>
          <p:cNvSpPr>
            <a:spLocks noGrp="1"/>
          </p:cNvSpPr>
          <p:nvPr>
            <p:ph type="ftr" sz="quarter" idx="3"/>
          </p:nvPr>
        </p:nvSpPr>
        <p:spPr>
          <a:xfrm>
            <a:off x="1343025" y="6453336"/>
            <a:ext cx="9505950" cy="144017"/>
          </a:xfrm>
          <a:prstGeom prst="rect">
            <a:avLst/>
          </a:prstGeom>
        </p:spPr>
        <p:txBody>
          <a:bodyPr vert="horz" lIns="0" tIns="0" rIns="0" bIns="0" rtlCol="0" anchor="ctr" anchorCtr="0">
            <a:noAutofit/>
          </a:bodyPr>
          <a:lstStyle>
            <a:lvl1pPr algn="ctr">
              <a:defRPr sz="800">
                <a:solidFill>
                  <a:schemeClr val="tx1"/>
                </a:solidFill>
              </a:defRPr>
            </a:lvl1pPr>
          </a:lstStyle>
          <a:p>
            <a:endParaRPr lang="fi-FI"/>
          </a:p>
        </p:txBody>
      </p:sp>
      <p:sp>
        <p:nvSpPr>
          <p:cNvPr id="6" name="Slide Number Placeholder 5">
            <a:extLst>
              <a:ext uri="{FF2B5EF4-FFF2-40B4-BE49-F238E27FC236}">
                <a16:creationId xmlns:a16="http://schemas.microsoft.com/office/drawing/2014/main" id="{F0A77620-7731-4C2E-B3D8-F442C27C0EBA}"/>
              </a:ext>
            </a:extLst>
          </p:cNvPr>
          <p:cNvSpPr>
            <a:spLocks noGrp="1"/>
          </p:cNvSpPr>
          <p:nvPr>
            <p:ph type="sldNum" sz="quarter" idx="4"/>
          </p:nvPr>
        </p:nvSpPr>
        <p:spPr>
          <a:xfrm>
            <a:off x="10848975" y="6453336"/>
            <a:ext cx="1079673" cy="144016"/>
          </a:xfrm>
          <a:prstGeom prst="rect">
            <a:avLst/>
          </a:prstGeom>
        </p:spPr>
        <p:txBody>
          <a:bodyPr vert="horz" lIns="0" tIns="0" rIns="0" bIns="0" rtlCol="0" anchor="ctr" anchorCtr="0">
            <a:noAutofit/>
          </a:bodyPr>
          <a:lstStyle>
            <a:lvl1pPr algn="r">
              <a:defRPr sz="800">
                <a:solidFill>
                  <a:schemeClr val="tx1"/>
                </a:solidFill>
              </a:defRPr>
            </a:lvl1pPr>
          </a:lstStyle>
          <a:p>
            <a:fld id="{B512881F-7AFD-49D6-B09C-221764931D1E}" type="slidenum">
              <a:rPr lang="fi-FI" smtClean="0"/>
              <a:pPr/>
              <a:t>‹#›</a:t>
            </a:fld>
            <a:endParaRPr lang="fi-FI"/>
          </a:p>
        </p:txBody>
      </p:sp>
      <p:pic>
        <p:nvPicPr>
          <p:cNvPr id="8" name="Picture 7"/>
          <p:cNvPicPr>
            <a:picLocks noChangeAspect="1"/>
          </p:cNvPicPr>
          <p:nvPr userDrawn="1"/>
        </p:nvPicPr>
        <p:blipFill>
          <a:blip r:embed="rId60" cstate="print">
            <a:extLst>
              <a:ext uri="{28A0092B-C50C-407E-A947-70E740481C1C}">
                <a14:useLocalDpi xmlns:a14="http://schemas.microsoft.com/office/drawing/2010/main" val="0"/>
              </a:ext>
            </a:extLst>
          </a:blip>
          <a:stretch>
            <a:fillRect/>
          </a:stretch>
        </p:blipFill>
        <p:spPr>
          <a:xfrm>
            <a:off x="11336400" y="476704"/>
            <a:ext cx="593581" cy="288000"/>
          </a:xfrm>
          <a:prstGeom prst="rect">
            <a:avLst/>
          </a:prstGeom>
        </p:spPr>
      </p:pic>
      <p:sp>
        <p:nvSpPr>
          <p:cNvPr id="9" name="(c)" hidden="1"/>
          <p:cNvSpPr txBox="1"/>
          <p:nvPr userDrawn="1"/>
        </p:nvSpPr>
        <p:spPr>
          <a:xfrm>
            <a:off x="12008960" y="6891795"/>
            <a:ext cx="176330"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st1</a:t>
            </a:r>
            <a:endParaRPr lang="en-GB" sz="200" err="1">
              <a:solidFill>
                <a:schemeClr val="bg1"/>
              </a:solidFill>
              <a:latin typeface="+mn-lt"/>
            </a:endParaRPr>
          </a:p>
        </p:txBody>
      </p:sp>
      <p:pic>
        <p:nvPicPr>
          <p:cNvPr id="10" name="(logo)" descr="Z:\GRW (grow)\logot\copyright_grow.png" hidden="1"/>
          <p:cNvPicPr>
            <a:picLocks noChangeAspect="1" noChangeArrowheads="1"/>
          </p:cNvPicPr>
          <p:nvPr userDrawn="1"/>
        </p:nvPicPr>
        <p:blipFill>
          <a:blip r:embed="rId61"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327995"/>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 id="2147484616" r:id="rId14"/>
    <p:sldLayoutId id="2147484617" r:id="rId15"/>
    <p:sldLayoutId id="2147484618" r:id="rId16"/>
    <p:sldLayoutId id="2147484619" r:id="rId17"/>
    <p:sldLayoutId id="2147484620" r:id="rId18"/>
    <p:sldLayoutId id="2147484621" r:id="rId19"/>
    <p:sldLayoutId id="2147484622" r:id="rId20"/>
    <p:sldLayoutId id="2147484623" r:id="rId21"/>
    <p:sldLayoutId id="2147484624" r:id="rId22"/>
    <p:sldLayoutId id="2147484625" r:id="rId23"/>
    <p:sldLayoutId id="2147484626" r:id="rId24"/>
    <p:sldLayoutId id="2147484627" r:id="rId25"/>
    <p:sldLayoutId id="2147484628" r:id="rId26"/>
    <p:sldLayoutId id="2147484629" r:id="rId27"/>
    <p:sldLayoutId id="2147484630" r:id="rId28"/>
    <p:sldLayoutId id="2147484631" r:id="rId29"/>
    <p:sldLayoutId id="2147484632" r:id="rId30"/>
    <p:sldLayoutId id="2147484633" r:id="rId31"/>
    <p:sldLayoutId id="2147484634" r:id="rId32"/>
    <p:sldLayoutId id="2147484635" r:id="rId33"/>
    <p:sldLayoutId id="2147484636" r:id="rId34"/>
    <p:sldLayoutId id="2147484637" r:id="rId35"/>
    <p:sldLayoutId id="2147484638" r:id="rId36"/>
    <p:sldLayoutId id="2147484639" r:id="rId37"/>
    <p:sldLayoutId id="2147484640" r:id="rId38"/>
    <p:sldLayoutId id="2147484641" r:id="rId39"/>
    <p:sldLayoutId id="2147484642" r:id="rId40"/>
    <p:sldLayoutId id="2147484643" r:id="rId41"/>
    <p:sldLayoutId id="2147484644" r:id="rId42"/>
    <p:sldLayoutId id="2147484645" r:id="rId43"/>
    <p:sldLayoutId id="2147484646" r:id="rId44"/>
    <p:sldLayoutId id="2147484647" r:id="rId45"/>
    <p:sldLayoutId id="2147484648" r:id="rId46"/>
    <p:sldLayoutId id="2147484649" r:id="rId47"/>
    <p:sldLayoutId id="2147484650" r:id="rId48"/>
    <p:sldLayoutId id="2147484651" r:id="rId49"/>
    <p:sldLayoutId id="2147484652" r:id="rId50"/>
    <p:sldLayoutId id="2147484653" r:id="rId51"/>
    <p:sldLayoutId id="2147484654" r:id="rId52"/>
    <p:sldLayoutId id="2147484655" r:id="rId53"/>
    <p:sldLayoutId id="2147484656" r:id="rId54"/>
    <p:sldLayoutId id="2147484657" r:id="rId55"/>
    <p:sldLayoutId id="2147484658" r:id="rId56"/>
    <p:sldLayoutId id="2147484659" r:id="rId57"/>
    <p:sldLayoutId id="2147484660" r:id="rId58"/>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600" b="1" kern="1200" spc="-50" baseline="0">
          <a:solidFill>
            <a:schemeClr val="tx1"/>
          </a:solidFill>
          <a:latin typeface="Gotham" panose="02000504050000020004" pitchFamily="2" charset="0"/>
          <a:ea typeface="+mj-ea"/>
          <a:cs typeface="+mj-cs"/>
        </a:defRPr>
      </a:lvl1pPr>
    </p:titleStyle>
    <p:bodyStyle>
      <a:lvl1pPr marL="269875" indent="-269875"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Gotham" panose="02000504050000020004" pitchFamily="2" charset="0"/>
          <a:ea typeface="+mn-ea"/>
          <a:cs typeface="+mn-cs"/>
        </a:defRPr>
      </a:lvl1pPr>
      <a:lvl2pPr marL="541338" indent="-271463" algn="l" defTabSz="914400" rtl="0" eaLnBrk="1" latinLnBrk="0" hangingPunct="1">
        <a:lnSpc>
          <a:spcPct val="100000"/>
        </a:lnSpc>
        <a:spcBef>
          <a:spcPts val="600"/>
        </a:spcBef>
        <a:buFont typeface="Gotham" panose="02000504050000020004" pitchFamily="2" charset="0"/>
        <a:buChar char="–"/>
        <a:defRPr sz="1800" kern="1200">
          <a:solidFill>
            <a:schemeClr val="tx1"/>
          </a:solidFill>
          <a:latin typeface="Gotham" panose="02000504050000020004" pitchFamily="2" charset="0"/>
          <a:ea typeface="+mn-ea"/>
          <a:cs typeface="+mn-cs"/>
        </a:defRPr>
      </a:lvl2pPr>
      <a:lvl3pPr marL="803275" indent="-26193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Gotham" panose="02000504050000020004" pitchFamily="2" charset="0"/>
          <a:ea typeface="+mn-ea"/>
          <a:cs typeface="+mn-cs"/>
        </a:defRPr>
      </a:lvl3pPr>
      <a:lvl4pPr marL="1073150" indent="-269875" algn="l" defTabSz="914400" rtl="0" eaLnBrk="1" latinLnBrk="0" hangingPunct="1">
        <a:lnSpc>
          <a:spcPct val="100000"/>
        </a:lnSpc>
        <a:spcBef>
          <a:spcPts val="600"/>
        </a:spcBef>
        <a:buFont typeface="Gotham" panose="02000504050000020004" pitchFamily="2" charset="0"/>
        <a:buChar char="–"/>
        <a:defRPr sz="1400" kern="1200">
          <a:solidFill>
            <a:schemeClr val="tx1"/>
          </a:solidFill>
          <a:latin typeface="Gotham" panose="02000504050000020004" pitchFamily="2" charset="0"/>
          <a:ea typeface="+mn-ea"/>
          <a:cs typeface="+mn-cs"/>
        </a:defRPr>
      </a:lvl4pPr>
      <a:lvl5pPr marL="1343025" indent="-26987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Gotham" panose="02000504050000020004" pitchFamily="2" charset="0"/>
          <a:ea typeface="+mn-ea"/>
          <a:cs typeface="+mn-cs"/>
        </a:defRPr>
      </a:lvl5pPr>
      <a:lvl6pPr marL="1614488" indent="-271463" algn="l" defTabSz="914400"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6pPr>
      <a:lvl7pPr marL="1884363" indent="-26987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7pPr>
      <a:lvl8pPr marL="2154238" indent="-269875" algn="l" defTabSz="914400"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8pPr>
      <a:lvl9pPr marL="2417763" indent="-26352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FA11D-6803-4546-AE35-A5DD47E5A71B}"/>
              </a:ext>
            </a:extLst>
          </p:cNvPr>
          <p:cNvSpPr>
            <a:spLocks noGrp="1"/>
          </p:cNvSpPr>
          <p:nvPr>
            <p:ph type="title"/>
          </p:nvPr>
        </p:nvSpPr>
        <p:spPr>
          <a:xfrm>
            <a:off x="1343025" y="908049"/>
            <a:ext cx="9505950" cy="1008063"/>
          </a:xfrm>
          <a:prstGeom prst="rect">
            <a:avLst/>
          </a:prstGeom>
        </p:spPr>
        <p:txBody>
          <a:bodyPr vert="horz" lIns="0" tIns="0" rIns="0" bIns="0" rtlCol="0" anchor="b"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128B4B6B-4924-49BD-934B-0295B9ABB99F}"/>
              </a:ext>
            </a:extLst>
          </p:cNvPr>
          <p:cNvSpPr>
            <a:spLocks noGrp="1"/>
          </p:cNvSpPr>
          <p:nvPr>
            <p:ph type="body" idx="1"/>
          </p:nvPr>
        </p:nvSpPr>
        <p:spPr>
          <a:xfrm>
            <a:off x="1343024" y="2276871"/>
            <a:ext cx="9505951" cy="403185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FA355BE5-D285-407B-9D1E-5E3E4F19EFE3}"/>
              </a:ext>
            </a:extLst>
          </p:cNvPr>
          <p:cNvSpPr>
            <a:spLocks noGrp="1"/>
          </p:cNvSpPr>
          <p:nvPr>
            <p:ph type="dt" sz="half" idx="2"/>
          </p:nvPr>
        </p:nvSpPr>
        <p:spPr>
          <a:xfrm>
            <a:off x="263352" y="6453336"/>
            <a:ext cx="1079673" cy="144017"/>
          </a:xfrm>
          <a:prstGeom prst="rect">
            <a:avLst/>
          </a:prstGeom>
        </p:spPr>
        <p:txBody>
          <a:bodyPr vert="horz" lIns="0" tIns="0" rIns="0" bIns="0" rtlCol="0" anchor="ctr" anchorCtr="0">
            <a:noAutofit/>
          </a:bodyPr>
          <a:lstStyle>
            <a:lvl1pPr algn="l">
              <a:defRPr sz="800">
                <a:solidFill>
                  <a:schemeClr val="tx1"/>
                </a:solidFill>
              </a:defRPr>
            </a:lvl1pPr>
          </a:lstStyle>
          <a:p>
            <a:fld id="{9429BDC4-EFDE-4BA4-A3C7-79E78B5D37EC}" type="datetime1">
              <a:rPr lang="fi-FI" smtClean="0"/>
              <a:t>18.11.2021</a:t>
            </a:fld>
            <a:endParaRPr lang="fi-FI"/>
          </a:p>
        </p:txBody>
      </p:sp>
      <p:sp>
        <p:nvSpPr>
          <p:cNvPr id="5" name="Footer Placeholder 4">
            <a:extLst>
              <a:ext uri="{FF2B5EF4-FFF2-40B4-BE49-F238E27FC236}">
                <a16:creationId xmlns:a16="http://schemas.microsoft.com/office/drawing/2014/main" id="{08F09573-5644-4614-910A-042C8CF58242}"/>
              </a:ext>
            </a:extLst>
          </p:cNvPr>
          <p:cNvSpPr>
            <a:spLocks noGrp="1"/>
          </p:cNvSpPr>
          <p:nvPr>
            <p:ph type="ftr" sz="quarter" idx="3"/>
          </p:nvPr>
        </p:nvSpPr>
        <p:spPr>
          <a:xfrm>
            <a:off x="1343025" y="6453336"/>
            <a:ext cx="9505950" cy="144017"/>
          </a:xfrm>
          <a:prstGeom prst="rect">
            <a:avLst/>
          </a:prstGeom>
        </p:spPr>
        <p:txBody>
          <a:bodyPr vert="horz" lIns="0" tIns="0" rIns="0" bIns="0" rtlCol="0" anchor="ctr" anchorCtr="0">
            <a:noAutofit/>
          </a:bodyPr>
          <a:lstStyle>
            <a:lvl1pPr algn="ctr">
              <a:defRPr sz="800">
                <a:solidFill>
                  <a:schemeClr val="tx1"/>
                </a:solidFill>
              </a:defRPr>
            </a:lvl1pPr>
          </a:lstStyle>
          <a:p>
            <a:endParaRPr lang="fi-FI"/>
          </a:p>
        </p:txBody>
      </p:sp>
      <p:sp>
        <p:nvSpPr>
          <p:cNvPr id="6" name="Slide Number Placeholder 5">
            <a:extLst>
              <a:ext uri="{FF2B5EF4-FFF2-40B4-BE49-F238E27FC236}">
                <a16:creationId xmlns:a16="http://schemas.microsoft.com/office/drawing/2014/main" id="{F0A77620-7731-4C2E-B3D8-F442C27C0EBA}"/>
              </a:ext>
            </a:extLst>
          </p:cNvPr>
          <p:cNvSpPr>
            <a:spLocks noGrp="1"/>
          </p:cNvSpPr>
          <p:nvPr>
            <p:ph type="sldNum" sz="quarter" idx="4"/>
          </p:nvPr>
        </p:nvSpPr>
        <p:spPr>
          <a:xfrm>
            <a:off x="10848975" y="6453336"/>
            <a:ext cx="1079673" cy="144016"/>
          </a:xfrm>
          <a:prstGeom prst="rect">
            <a:avLst/>
          </a:prstGeom>
        </p:spPr>
        <p:txBody>
          <a:bodyPr vert="horz" lIns="0" tIns="0" rIns="0" bIns="0" rtlCol="0" anchor="ctr" anchorCtr="0">
            <a:noAutofit/>
          </a:bodyPr>
          <a:lstStyle>
            <a:lvl1pPr algn="r">
              <a:defRPr sz="800">
                <a:solidFill>
                  <a:schemeClr val="tx1"/>
                </a:solidFill>
              </a:defRPr>
            </a:lvl1pPr>
          </a:lstStyle>
          <a:p>
            <a:fld id="{B512881F-7AFD-49D6-B09C-221764931D1E}" type="slidenum">
              <a:rPr lang="fi-FI" smtClean="0"/>
              <a:pPr/>
              <a:t>‹#›</a:t>
            </a:fld>
            <a:endParaRPr lang="fi-FI"/>
          </a:p>
        </p:txBody>
      </p:sp>
      <p:pic>
        <p:nvPicPr>
          <p:cNvPr id="8" name="Picture 7"/>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1336400" y="476704"/>
            <a:ext cx="593581" cy="288000"/>
          </a:xfrm>
          <a:prstGeom prst="rect">
            <a:avLst/>
          </a:prstGeom>
        </p:spPr>
      </p:pic>
      <p:sp>
        <p:nvSpPr>
          <p:cNvPr id="9" name="(c)" hidden="1"/>
          <p:cNvSpPr txBox="1"/>
          <p:nvPr userDrawn="1"/>
        </p:nvSpPr>
        <p:spPr>
          <a:xfrm>
            <a:off x="12008960" y="6891795"/>
            <a:ext cx="176330"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st1</a:t>
            </a:r>
            <a:endParaRPr lang="en-GB" sz="200" err="1">
              <a:solidFill>
                <a:schemeClr val="bg1"/>
              </a:solidFill>
              <a:latin typeface="+mn-lt"/>
            </a:endParaRPr>
          </a:p>
        </p:txBody>
      </p:sp>
      <p:pic>
        <p:nvPicPr>
          <p:cNvPr id="10" name="(logo)" descr="Z:\GRW (grow)\logot\copyright_grow.png" hidden="1"/>
          <p:cNvPicPr>
            <a:picLocks noChangeAspect="1" noChangeArrowheads="1"/>
          </p:cNvPicPr>
          <p:nvPr userDrawn="1"/>
        </p:nvPicPr>
        <p:blipFill>
          <a:blip r:embed="rId37"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265011"/>
      </p:ext>
    </p:extLst>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 id="2147484731" r:id="rId12"/>
    <p:sldLayoutId id="2147484732" r:id="rId13"/>
    <p:sldLayoutId id="2147484733" r:id="rId14"/>
    <p:sldLayoutId id="2147484734" r:id="rId15"/>
    <p:sldLayoutId id="2147484735" r:id="rId16"/>
    <p:sldLayoutId id="2147484736" r:id="rId17"/>
    <p:sldLayoutId id="2147484737" r:id="rId18"/>
    <p:sldLayoutId id="2147484738" r:id="rId19"/>
    <p:sldLayoutId id="2147484739" r:id="rId20"/>
    <p:sldLayoutId id="2147484740" r:id="rId21"/>
    <p:sldLayoutId id="2147484741" r:id="rId22"/>
    <p:sldLayoutId id="2147484742" r:id="rId23"/>
    <p:sldLayoutId id="2147484743" r:id="rId24"/>
    <p:sldLayoutId id="2147484744" r:id="rId25"/>
    <p:sldLayoutId id="2147484745" r:id="rId26"/>
    <p:sldLayoutId id="2147484746" r:id="rId27"/>
    <p:sldLayoutId id="2147484747" r:id="rId28"/>
    <p:sldLayoutId id="2147484748" r:id="rId29"/>
    <p:sldLayoutId id="2147484749" r:id="rId30"/>
    <p:sldLayoutId id="2147484750" r:id="rId31"/>
    <p:sldLayoutId id="2147484751" r:id="rId32"/>
    <p:sldLayoutId id="2147484752" r:id="rId33"/>
    <p:sldLayoutId id="2147484753" r:id="rId34"/>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600" b="1" kern="1200" spc="-50" baseline="0">
          <a:solidFill>
            <a:schemeClr val="accent3"/>
          </a:solidFill>
          <a:latin typeface="Gotham" panose="02000504050000020004" pitchFamily="2" charset="0"/>
          <a:ea typeface="+mj-ea"/>
          <a:cs typeface="+mj-cs"/>
        </a:defRPr>
      </a:lvl1pPr>
    </p:titleStyle>
    <p:bodyStyle>
      <a:lvl1pPr marL="269875" indent="-269875"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Gotham" panose="02000504050000020004" pitchFamily="2" charset="0"/>
          <a:ea typeface="+mn-ea"/>
          <a:cs typeface="+mn-cs"/>
        </a:defRPr>
      </a:lvl1pPr>
      <a:lvl2pPr marL="541338" indent="-271463" algn="l" defTabSz="914400" rtl="0" eaLnBrk="1" latinLnBrk="0" hangingPunct="1">
        <a:lnSpc>
          <a:spcPct val="100000"/>
        </a:lnSpc>
        <a:spcBef>
          <a:spcPts val="600"/>
        </a:spcBef>
        <a:buFont typeface="Gotham" panose="02000504050000020004" pitchFamily="2" charset="0"/>
        <a:buChar char="–"/>
        <a:defRPr sz="1800" kern="1200">
          <a:solidFill>
            <a:schemeClr val="tx1"/>
          </a:solidFill>
          <a:latin typeface="Gotham" panose="02000504050000020004" pitchFamily="2" charset="0"/>
          <a:ea typeface="+mn-ea"/>
          <a:cs typeface="+mn-cs"/>
        </a:defRPr>
      </a:lvl2pPr>
      <a:lvl3pPr marL="803275" indent="-26193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Gotham" panose="02000504050000020004" pitchFamily="2" charset="0"/>
          <a:ea typeface="+mn-ea"/>
          <a:cs typeface="+mn-cs"/>
        </a:defRPr>
      </a:lvl3pPr>
      <a:lvl4pPr marL="1073150" indent="-269875" algn="l" defTabSz="914400" rtl="0" eaLnBrk="1" latinLnBrk="0" hangingPunct="1">
        <a:lnSpc>
          <a:spcPct val="100000"/>
        </a:lnSpc>
        <a:spcBef>
          <a:spcPts val="600"/>
        </a:spcBef>
        <a:buFont typeface="Gotham" panose="02000504050000020004" pitchFamily="2" charset="0"/>
        <a:buChar char="–"/>
        <a:defRPr sz="1400" kern="1200">
          <a:solidFill>
            <a:schemeClr val="tx1"/>
          </a:solidFill>
          <a:latin typeface="Gotham" panose="02000504050000020004" pitchFamily="2" charset="0"/>
          <a:ea typeface="+mn-ea"/>
          <a:cs typeface="+mn-cs"/>
        </a:defRPr>
      </a:lvl4pPr>
      <a:lvl5pPr marL="1343025" indent="-26987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Gotham" panose="02000504050000020004" pitchFamily="2" charset="0"/>
          <a:ea typeface="+mn-ea"/>
          <a:cs typeface="+mn-cs"/>
        </a:defRPr>
      </a:lvl5pPr>
      <a:lvl6pPr marL="1614488" indent="-271463" algn="l" defTabSz="914400"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6pPr>
      <a:lvl7pPr marL="1884363" indent="-26987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7pPr>
      <a:lvl8pPr marL="2154238" indent="-269875" algn="l" defTabSz="914400"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8pPr>
      <a:lvl9pPr marL="2417763" indent="-263525"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FA11D-6803-4546-AE35-A5DD47E5A71B}"/>
              </a:ext>
            </a:extLst>
          </p:cNvPr>
          <p:cNvSpPr>
            <a:spLocks noGrp="1"/>
          </p:cNvSpPr>
          <p:nvPr>
            <p:ph type="title"/>
          </p:nvPr>
        </p:nvSpPr>
        <p:spPr>
          <a:xfrm>
            <a:off x="1343026" y="908050"/>
            <a:ext cx="9505951" cy="1008063"/>
          </a:xfrm>
          <a:prstGeom prst="rect">
            <a:avLst/>
          </a:prstGeom>
        </p:spPr>
        <p:txBody>
          <a:bodyPr vert="horz" lIns="0" tIns="0" rIns="0" bIns="0" rtlCol="0" anchor="b"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128B4B6B-4924-49BD-934B-0295B9ABB99F}"/>
              </a:ext>
            </a:extLst>
          </p:cNvPr>
          <p:cNvSpPr>
            <a:spLocks noGrp="1"/>
          </p:cNvSpPr>
          <p:nvPr>
            <p:ph type="body" idx="1"/>
          </p:nvPr>
        </p:nvSpPr>
        <p:spPr>
          <a:xfrm>
            <a:off x="1343026" y="2276871"/>
            <a:ext cx="9505951" cy="403185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FA355BE5-D285-407B-9D1E-5E3E4F19EFE3}"/>
              </a:ext>
            </a:extLst>
          </p:cNvPr>
          <p:cNvSpPr>
            <a:spLocks noGrp="1"/>
          </p:cNvSpPr>
          <p:nvPr>
            <p:ph type="dt" sz="half" idx="2"/>
          </p:nvPr>
        </p:nvSpPr>
        <p:spPr>
          <a:xfrm>
            <a:off x="263353" y="6453337"/>
            <a:ext cx="1079673" cy="144017"/>
          </a:xfrm>
          <a:prstGeom prst="rect">
            <a:avLst/>
          </a:prstGeom>
        </p:spPr>
        <p:txBody>
          <a:bodyPr vert="horz" lIns="0" tIns="0" rIns="0" bIns="0" rtlCol="0" anchor="ctr" anchorCtr="0">
            <a:noAutofit/>
          </a:bodyPr>
          <a:lstStyle>
            <a:lvl1pPr algn="l">
              <a:defRPr sz="800">
                <a:solidFill>
                  <a:schemeClr val="tx1"/>
                </a:solidFill>
              </a:defRPr>
            </a:lvl1pPr>
          </a:lstStyle>
          <a:p>
            <a:fld id="{9429BDC4-EFDE-4BA4-A3C7-79E78B5D37EC}" type="datetime1">
              <a:rPr lang="fi-FI" smtClean="0"/>
              <a:t>18.11.2021</a:t>
            </a:fld>
            <a:endParaRPr lang="fi-FI"/>
          </a:p>
        </p:txBody>
      </p:sp>
      <p:sp>
        <p:nvSpPr>
          <p:cNvPr id="5" name="Footer Placeholder 4">
            <a:extLst>
              <a:ext uri="{FF2B5EF4-FFF2-40B4-BE49-F238E27FC236}">
                <a16:creationId xmlns:a16="http://schemas.microsoft.com/office/drawing/2014/main" id="{08F09573-5644-4614-910A-042C8CF58242}"/>
              </a:ext>
            </a:extLst>
          </p:cNvPr>
          <p:cNvSpPr>
            <a:spLocks noGrp="1"/>
          </p:cNvSpPr>
          <p:nvPr>
            <p:ph type="ftr" sz="quarter" idx="3"/>
          </p:nvPr>
        </p:nvSpPr>
        <p:spPr>
          <a:xfrm>
            <a:off x="1343026" y="6453337"/>
            <a:ext cx="9505951" cy="144017"/>
          </a:xfrm>
          <a:prstGeom prst="rect">
            <a:avLst/>
          </a:prstGeom>
        </p:spPr>
        <p:txBody>
          <a:bodyPr vert="horz" lIns="0" tIns="0" rIns="0" bIns="0" rtlCol="0" anchor="ctr" anchorCtr="0">
            <a:noAutofit/>
          </a:bodyPr>
          <a:lstStyle>
            <a:lvl1pPr algn="ctr">
              <a:defRPr sz="800">
                <a:solidFill>
                  <a:schemeClr val="tx1"/>
                </a:solidFill>
              </a:defRPr>
            </a:lvl1pPr>
          </a:lstStyle>
          <a:p>
            <a:endParaRPr lang="fi-FI"/>
          </a:p>
        </p:txBody>
      </p:sp>
      <p:sp>
        <p:nvSpPr>
          <p:cNvPr id="6" name="Slide Number Placeholder 5">
            <a:extLst>
              <a:ext uri="{FF2B5EF4-FFF2-40B4-BE49-F238E27FC236}">
                <a16:creationId xmlns:a16="http://schemas.microsoft.com/office/drawing/2014/main" id="{F0A77620-7731-4C2E-B3D8-F442C27C0EBA}"/>
              </a:ext>
            </a:extLst>
          </p:cNvPr>
          <p:cNvSpPr>
            <a:spLocks noGrp="1"/>
          </p:cNvSpPr>
          <p:nvPr>
            <p:ph type="sldNum" sz="quarter" idx="4"/>
          </p:nvPr>
        </p:nvSpPr>
        <p:spPr>
          <a:xfrm>
            <a:off x="10848977" y="6453336"/>
            <a:ext cx="1079673" cy="144016"/>
          </a:xfrm>
          <a:prstGeom prst="rect">
            <a:avLst/>
          </a:prstGeom>
        </p:spPr>
        <p:txBody>
          <a:bodyPr vert="horz" lIns="0" tIns="0" rIns="0" bIns="0" rtlCol="0" anchor="ctr" anchorCtr="0">
            <a:noAutofit/>
          </a:bodyPr>
          <a:lstStyle>
            <a:lvl1pPr algn="r">
              <a:defRPr sz="800">
                <a:solidFill>
                  <a:schemeClr val="tx1"/>
                </a:solidFill>
              </a:defRPr>
            </a:lvl1pPr>
          </a:lstStyle>
          <a:p>
            <a:fld id="{B512881F-7AFD-49D6-B09C-221764931D1E}" type="slidenum">
              <a:rPr lang="fi-FI" smtClean="0"/>
              <a:pPr/>
              <a:t>‹#›</a:t>
            </a:fld>
            <a:endParaRPr lang="fi-FI"/>
          </a:p>
        </p:txBody>
      </p:sp>
      <p:pic>
        <p:nvPicPr>
          <p:cNvPr id="8" name="Picture 7"/>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1336400" y="476704"/>
            <a:ext cx="593581" cy="288000"/>
          </a:xfrm>
          <a:prstGeom prst="rect">
            <a:avLst/>
          </a:prstGeom>
        </p:spPr>
      </p:pic>
      <p:sp>
        <p:nvSpPr>
          <p:cNvPr id="9" name="(c)" hidden="1"/>
          <p:cNvSpPr txBox="1"/>
          <p:nvPr userDrawn="1"/>
        </p:nvSpPr>
        <p:spPr>
          <a:xfrm>
            <a:off x="12008961" y="6891796"/>
            <a:ext cx="176330"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st1</a:t>
            </a:r>
            <a:endParaRPr lang="en-GB" sz="200" err="1">
              <a:solidFill>
                <a:schemeClr val="bg1"/>
              </a:solidFill>
              <a:latin typeface="+mn-lt"/>
            </a:endParaRPr>
          </a:p>
        </p:txBody>
      </p:sp>
      <p:pic>
        <p:nvPicPr>
          <p:cNvPr id="10" name="(logo)" descr="Z:\GRW (grow)\logot\copyright_grow.png" hidden="1"/>
          <p:cNvPicPr>
            <a:picLocks noChangeAspect="1" noChangeArrowheads="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66848"/>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 id="2147484767" r:id="rId13"/>
    <p:sldLayoutId id="2147484768" r:id="rId14"/>
    <p:sldLayoutId id="2147484769" r:id="rId15"/>
    <p:sldLayoutId id="2147484770" r:id="rId16"/>
    <p:sldLayoutId id="2147484771" r:id="rId17"/>
    <p:sldLayoutId id="2147484772" r:id="rId18"/>
    <p:sldLayoutId id="2147484773" r:id="rId19"/>
    <p:sldLayoutId id="2147484774" r:id="rId20"/>
    <p:sldLayoutId id="2147484775" r:id="rId21"/>
    <p:sldLayoutId id="2147484776" r:id="rId22"/>
    <p:sldLayoutId id="2147484777" r:id="rId23"/>
    <p:sldLayoutId id="2147484778" r:id="rId24"/>
    <p:sldLayoutId id="2147484779" r:id="rId25"/>
    <p:sldLayoutId id="2147484780" r:id="rId26"/>
    <p:sldLayoutId id="2147484781" r:id="rId27"/>
    <p:sldLayoutId id="2147484782" r:id="rId28"/>
    <p:sldLayoutId id="2147484783" r:id="rId29"/>
    <p:sldLayoutId id="2147484784" r:id="rId30"/>
    <p:sldLayoutId id="2147484785" r:id="rId31"/>
    <p:sldLayoutId id="2147484786" r:id="rId32"/>
    <p:sldLayoutId id="2147484787" r:id="rId33"/>
    <p:sldLayoutId id="2147484788" r:id="rId34"/>
    <p:sldLayoutId id="2147484789" r:id="rId35"/>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377" rtl="0" eaLnBrk="1" latinLnBrk="0" hangingPunct="1">
        <a:lnSpc>
          <a:spcPct val="90000"/>
        </a:lnSpc>
        <a:spcBef>
          <a:spcPct val="0"/>
        </a:spcBef>
        <a:buNone/>
        <a:defRPr sz="3600" b="1" kern="1200" spc="-51" baseline="0">
          <a:solidFill>
            <a:schemeClr val="accent3"/>
          </a:solidFill>
          <a:latin typeface="Gotham" panose="02000504050000020004" pitchFamily="2" charset="0"/>
          <a:ea typeface="+mj-ea"/>
          <a:cs typeface="+mj-cs"/>
        </a:defRPr>
      </a:lvl1pPr>
    </p:titleStyle>
    <p:bodyStyle>
      <a:lvl1pPr marL="269868" indent="-26986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Gotham" panose="02000504050000020004" pitchFamily="2" charset="0"/>
          <a:ea typeface="+mn-ea"/>
          <a:cs typeface="+mn-cs"/>
        </a:defRPr>
      </a:lvl1pPr>
      <a:lvl2pPr marL="541325" indent="-271456" algn="l" defTabSz="914377" rtl="0" eaLnBrk="1" latinLnBrk="0" hangingPunct="1">
        <a:lnSpc>
          <a:spcPct val="100000"/>
        </a:lnSpc>
        <a:spcBef>
          <a:spcPts val="600"/>
        </a:spcBef>
        <a:buFont typeface="Gotham" panose="02000504050000020004" pitchFamily="2" charset="0"/>
        <a:buChar char="–"/>
        <a:defRPr sz="1800" kern="1200">
          <a:solidFill>
            <a:schemeClr val="tx1"/>
          </a:solidFill>
          <a:latin typeface="Gotham" panose="02000504050000020004" pitchFamily="2" charset="0"/>
          <a:ea typeface="+mn-ea"/>
          <a:cs typeface="+mn-cs"/>
        </a:defRPr>
      </a:lvl2pPr>
      <a:lvl3pPr marL="803255" indent="-261932"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Gotham" panose="02000504050000020004" pitchFamily="2" charset="0"/>
          <a:ea typeface="+mn-ea"/>
          <a:cs typeface="+mn-cs"/>
        </a:defRPr>
      </a:lvl3pPr>
      <a:lvl4pPr marL="1073124" indent="-269868" algn="l" defTabSz="914377" rtl="0" eaLnBrk="1" latinLnBrk="0" hangingPunct="1">
        <a:lnSpc>
          <a:spcPct val="100000"/>
        </a:lnSpc>
        <a:spcBef>
          <a:spcPts val="600"/>
        </a:spcBef>
        <a:buFont typeface="Gotham" panose="02000504050000020004" pitchFamily="2" charset="0"/>
        <a:buChar char="–"/>
        <a:defRPr sz="1400" kern="1200">
          <a:solidFill>
            <a:schemeClr val="tx1"/>
          </a:solidFill>
          <a:latin typeface="Gotham" panose="02000504050000020004" pitchFamily="2" charset="0"/>
          <a:ea typeface="+mn-ea"/>
          <a:cs typeface="+mn-cs"/>
        </a:defRPr>
      </a:lvl4pPr>
      <a:lvl5pPr marL="1342992" indent="-269868"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Gotham" panose="02000504050000020004" pitchFamily="2" charset="0"/>
          <a:ea typeface="+mn-ea"/>
          <a:cs typeface="+mn-cs"/>
        </a:defRPr>
      </a:lvl5pPr>
      <a:lvl6pPr marL="1614448" indent="-271456" algn="l" defTabSz="914377"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6pPr>
      <a:lvl7pPr marL="1884316" indent="-269868"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7pPr>
      <a:lvl8pPr marL="2154185" indent="-269868" algn="l" defTabSz="914377"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8pPr>
      <a:lvl9pPr marL="2417702" indent="-263519"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9.xml"/><Relationship Id="rId5" Type="http://schemas.openxmlformats.org/officeDocument/2006/relationships/hyperlink" Target="mailto:sabine.tauber@kfsk.se" TargetMode="Externa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59.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193.xml"/><Relationship Id="rId6" Type="http://schemas.openxmlformats.org/officeDocument/2006/relationships/hyperlink" Target="https://www.naturvardsverket.se/bidrag/klimatklivet/" TargetMode="External"/><Relationship Id="rId5" Type="http://schemas.openxmlformats.org/officeDocument/2006/relationships/hyperlink" Target="https://www.energimyndigheten.se/klimat--miljo/transporter/transporteffektivt-samhalle/klimatpremie/" TargetMode="External"/><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6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hyperlink" Target="http://www.trafikverket.se/" TargetMode="External"/><Relationship Id="rId26" Type="http://schemas.openxmlformats.org/officeDocument/2006/relationships/image" Target="../media/image49.png"/><Relationship Id="rId3" Type="http://schemas.openxmlformats.org/officeDocument/2006/relationships/image" Target="../media/image30.png"/><Relationship Id="rId21" Type="http://schemas.openxmlformats.org/officeDocument/2006/relationships/hyperlink" Target="http://www.nsva.se/" TargetMode="External"/><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hyperlink" Target="http://www.kraftringen.se/Privat/" TargetMode="External"/><Relationship Id="rId2" Type="http://schemas.openxmlformats.org/officeDocument/2006/relationships/notesSlide" Target="../notesSlides/notesSlide2.xml"/><Relationship Id="rId16" Type="http://schemas.openxmlformats.org/officeDocument/2006/relationships/hyperlink" Target="http://www.lund.se/default____141.aspx" TargetMode="External"/><Relationship Id="rId20" Type="http://schemas.openxmlformats.org/officeDocument/2006/relationships/image" Target="../media/image45.gif"/><Relationship Id="rId29" Type="http://schemas.openxmlformats.org/officeDocument/2006/relationships/image" Target="../media/image52.png"/><Relationship Id="rId1" Type="http://schemas.openxmlformats.org/officeDocument/2006/relationships/slideLayout" Target="../slideLayouts/slideLayout86.xml"/><Relationship Id="rId6" Type="http://schemas.openxmlformats.org/officeDocument/2006/relationships/image" Target="../media/image33.png"/><Relationship Id="rId11" Type="http://schemas.openxmlformats.org/officeDocument/2006/relationships/image" Target="../media/image38.jpeg"/><Relationship Id="rId24" Type="http://schemas.openxmlformats.org/officeDocument/2006/relationships/image" Target="../media/image48.png"/><Relationship Id="rId5" Type="http://schemas.openxmlformats.org/officeDocument/2006/relationships/image" Target="../media/image32.jpeg"/><Relationship Id="rId15" Type="http://schemas.openxmlformats.org/officeDocument/2006/relationships/image" Target="../media/image42.png"/><Relationship Id="rId23" Type="http://schemas.openxmlformats.org/officeDocument/2006/relationships/image" Target="../media/image47.tiff"/><Relationship Id="rId28" Type="http://schemas.openxmlformats.org/officeDocument/2006/relationships/image" Target="../media/image51.jpg"/><Relationship Id="rId10" Type="http://schemas.openxmlformats.org/officeDocument/2006/relationships/image" Target="../media/image37.png"/><Relationship Id="rId19" Type="http://schemas.openxmlformats.org/officeDocument/2006/relationships/image" Target="../media/image44.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jpeg"/><Relationship Id="rId22" Type="http://schemas.openxmlformats.org/officeDocument/2006/relationships/image" Target="../media/image46.jpeg"/><Relationship Id="rId27"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6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6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86.xml"/><Relationship Id="rId6" Type="http://schemas.openxmlformats.org/officeDocument/2006/relationships/hyperlink" Target="https://www.ngva.eu/stations-map/" TargetMode="External"/><Relationship Id="rId5" Type="http://schemas.openxmlformats.org/officeDocument/2006/relationships/hyperlink" Target="https://www.metanoauto.com/modules.php?name=Distributori&amp;op=Mappa%22%20\" TargetMode="External"/><Relationship Id="rId4" Type="http://schemas.openxmlformats.org/officeDocument/2006/relationships/hyperlink" Target="https://www.gibgas.de/Tankstellen"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ngva.eu/stations-map/" TargetMode="External"/><Relationship Id="rId3" Type="http://schemas.openxmlformats.org/officeDocument/2006/relationships/hyperlink" Target="https://www.youtube.com/watch?v=bGZ4z2vi3SI" TargetMode="External"/><Relationship Id="rId7" Type="http://schemas.openxmlformats.org/officeDocument/2006/relationships/hyperlink" Target="https://www.gibgas.de/Tankstellen" TargetMode="External"/><Relationship Id="rId12" Type="http://schemas.openxmlformats.org/officeDocument/2006/relationships/image" Target="../media/image31.png"/><Relationship Id="rId2" Type="http://schemas.openxmlformats.org/officeDocument/2006/relationships/hyperlink" Target="https://www.energigas.se/fakta-om-gas/biogas/produktionoch-distribution/" TargetMode="External"/><Relationship Id="rId1" Type="http://schemas.openxmlformats.org/officeDocument/2006/relationships/slideLayout" Target="../slideLayouts/slideLayout86.xml"/><Relationship Id="rId6" Type="http://schemas.openxmlformats.org/officeDocument/2006/relationships/hyperlink" Target="https://www.metanoauto.com/modules.php?name=Distributori&amp;op=Mappa" TargetMode="External"/><Relationship Id="rId11" Type="http://schemas.openxmlformats.org/officeDocument/2006/relationships/image" Target="../media/image89.png"/><Relationship Id="rId5" Type="http://schemas.openxmlformats.org/officeDocument/2006/relationships/hyperlink" Target="https://www.energigas.se/fakta-om-gas/fordonsgas-och-gasbilar/tanka-gas/" TargetMode="External"/><Relationship Id="rId10" Type="http://schemas.openxmlformats.org/officeDocument/2006/relationships/hyperlink" Target="http://www.biogasost.se/Publikationer/Rapporter/Details/2979" TargetMode="External"/><Relationship Id="rId4" Type="http://schemas.openxmlformats.org/officeDocument/2006/relationships/hyperlink" Target="https://www.kraftringen.se/privat/kora-hallbart/tanka-gasbil/tanka-fordonsgas/" TargetMode="External"/><Relationship Id="rId9" Type="http://schemas.openxmlformats.org/officeDocument/2006/relationships/hyperlink" Target="https://www.youtube.com/watch?v=K1Ba0kFVdew"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jpeg"/><Relationship Id="rId1" Type="http://schemas.openxmlformats.org/officeDocument/2006/relationships/slideLayout" Target="../slideLayouts/slideLayout86.xml"/><Relationship Id="rId5" Type="http://schemas.openxmlformats.org/officeDocument/2006/relationships/image" Target="../media/image93.png"/><Relationship Id="rId4" Type="http://schemas.openxmlformats.org/officeDocument/2006/relationships/image" Target="../media/image92.wmf"/></Relationships>
</file>

<file path=ppt/slides/_rels/slide26.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jpeg"/><Relationship Id="rId1" Type="http://schemas.openxmlformats.org/officeDocument/2006/relationships/slideLayout" Target="../slideLayouts/slideLayout86.xml"/><Relationship Id="rId5" Type="http://schemas.openxmlformats.org/officeDocument/2006/relationships/chart" Target="../charts/chart2.xml"/><Relationship Id="rId4" Type="http://schemas.openxmlformats.org/officeDocument/2006/relationships/image" Target="../media/image92.wm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naturvardsverket.se/amnesomraden/klimatomstallningen/klimatklivet/resultat-for-klimatklivet/" TargetMode="External"/><Relationship Id="rId2" Type="http://schemas.openxmlformats.org/officeDocument/2006/relationships/notesSlide" Target="../notesSlides/notesSlide11.xml"/><Relationship Id="rId1" Type="http://schemas.openxmlformats.org/officeDocument/2006/relationships/slideLayout" Target="../slideLayouts/slideLayout86.xml"/><Relationship Id="rId6" Type="http://schemas.openxmlformats.org/officeDocument/2006/relationships/hyperlink" Target="https://www.naturvardsverket.se/amnesomraden/klimatomstallningen/klimatklivet/"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86.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8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microsoft.com/office/2007/relationships/hdphoto" Target="../media/hdphoto1.wdp"/><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1.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8626828" cy="6858000"/>
          </a:xfrm>
          <a:prstGeom prst="rect">
            <a:avLst/>
          </a:prstGeom>
          <a:solidFill>
            <a:srgbClr val="00648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ektangel 4"/>
          <p:cNvSpPr/>
          <p:nvPr/>
        </p:nvSpPr>
        <p:spPr>
          <a:xfrm>
            <a:off x="8626828" y="0"/>
            <a:ext cx="3565172" cy="6858000"/>
          </a:xfrm>
          <a:prstGeom prst="rect">
            <a:avLst/>
          </a:prstGeom>
          <a:solidFill>
            <a:schemeClr val="bg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9" y="491673"/>
            <a:ext cx="2601629" cy="2282007"/>
          </a:xfrm>
          <a:prstGeom prst="rect">
            <a:avLst/>
          </a:prstGeom>
        </p:spPr>
      </p:pic>
      <p:pic>
        <p:nvPicPr>
          <p:cNvPr id="12" name="Bildobjekt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18" y="1038578"/>
            <a:ext cx="369219" cy="5819422"/>
          </a:xfrm>
          <a:prstGeom prst="rect">
            <a:avLst/>
          </a:prstGeom>
        </p:spPr>
      </p:pic>
      <p:sp>
        <p:nvSpPr>
          <p:cNvPr id="13" name="Title 1"/>
          <p:cNvSpPr txBox="1">
            <a:spLocks/>
          </p:cNvSpPr>
          <p:nvPr/>
        </p:nvSpPr>
        <p:spPr>
          <a:xfrm>
            <a:off x="1180829" y="1399333"/>
            <a:ext cx="7480890" cy="38767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1200"/>
              </a:spcAft>
            </a:pPr>
            <a:r>
              <a:rPr lang="sv-SE" sz="5400" b="1" dirty="0">
                <a:solidFill>
                  <a:schemeClr val="bg1"/>
                </a:solidFill>
                <a:latin typeface="Cambria" pitchFamily="18" charset="0"/>
              </a:rPr>
              <a:t>Biogasen – </a:t>
            </a:r>
          </a:p>
          <a:p>
            <a:pPr algn="l">
              <a:spcAft>
                <a:spcPts val="1200"/>
              </a:spcAft>
            </a:pPr>
            <a:r>
              <a:rPr lang="sv-SE" sz="5400" b="1" dirty="0">
                <a:solidFill>
                  <a:schemeClr val="bg1"/>
                </a:solidFill>
                <a:latin typeface="Cambria" pitchFamily="18" charset="0"/>
              </a:rPr>
              <a:t>ett skånsk </a:t>
            </a:r>
            <a:r>
              <a:rPr lang="sv-SE" sz="5400" b="1" dirty="0" err="1">
                <a:solidFill>
                  <a:schemeClr val="bg1"/>
                </a:solidFill>
                <a:latin typeface="Cambria" pitchFamily="18" charset="0"/>
              </a:rPr>
              <a:t>kinderägg</a:t>
            </a:r>
            <a:r>
              <a:rPr lang="sv-SE" sz="5400" b="1" dirty="0">
                <a:solidFill>
                  <a:schemeClr val="bg1"/>
                </a:solidFill>
                <a:latin typeface="Cambria" pitchFamily="18" charset="0"/>
              </a:rPr>
              <a:t> </a:t>
            </a:r>
          </a:p>
          <a:p>
            <a:pPr algn="l"/>
            <a:endParaRPr lang="sv-SE" sz="2800" b="1" dirty="0">
              <a:solidFill>
                <a:schemeClr val="bg1"/>
              </a:solidFill>
              <a:latin typeface="Cambria" pitchFamily="18" charset="0"/>
            </a:endParaRPr>
          </a:p>
          <a:p>
            <a:pPr algn="l"/>
            <a:r>
              <a:rPr lang="sv-SE" sz="2800" b="1" dirty="0">
                <a:solidFill>
                  <a:schemeClr val="bg1"/>
                </a:solidFill>
                <a:latin typeface="Cambria" pitchFamily="18" charset="0"/>
              </a:rPr>
              <a:t>Biogas Syds, St1 Biogas och Orange Gas</a:t>
            </a:r>
          </a:p>
          <a:p>
            <a:pPr algn="l"/>
            <a:endParaRPr lang="sv-SE" sz="1100" b="1" dirty="0">
              <a:solidFill>
                <a:schemeClr val="bg1"/>
              </a:solidFill>
              <a:latin typeface="Cambria" pitchFamily="18" charset="0"/>
            </a:endParaRPr>
          </a:p>
          <a:p>
            <a:pPr algn="l"/>
            <a:r>
              <a:rPr lang="sv-SE" sz="2000" dirty="0">
                <a:solidFill>
                  <a:schemeClr val="bg1"/>
                </a:solidFill>
                <a:latin typeface="Cambria" pitchFamily="18" charset="0"/>
              </a:rPr>
              <a:t>Temadag Skånes Miljö- och hälsoskyddsförbund </a:t>
            </a:r>
          </a:p>
          <a:p>
            <a:pPr algn="l"/>
            <a:r>
              <a:rPr lang="sv-SE" sz="2000" dirty="0">
                <a:solidFill>
                  <a:schemeClr val="bg1"/>
                </a:solidFill>
                <a:latin typeface="Cambria" pitchFamily="18" charset="0"/>
              </a:rPr>
              <a:t>Sjöbo 18 november 2021</a:t>
            </a:r>
          </a:p>
          <a:p>
            <a:pPr algn="l"/>
            <a:endParaRPr lang="sv-SE" sz="2400" dirty="0">
              <a:solidFill>
                <a:schemeClr val="bg1"/>
              </a:solidFill>
              <a:latin typeface="Cambria" pitchFamily="18" charset="0"/>
            </a:endParaRPr>
          </a:p>
        </p:txBody>
      </p:sp>
      <p:sp>
        <p:nvSpPr>
          <p:cNvPr id="15" name="Footer Placeholder 4"/>
          <p:cNvSpPr>
            <a:spLocks noGrp="1"/>
          </p:cNvSpPr>
          <p:nvPr>
            <p:ph type="ftr" sz="quarter" idx="11"/>
          </p:nvPr>
        </p:nvSpPr>
        <p:spPr>
          <a:xfrm>
            <a:off x="8250829" y="5190424"/>
            <a:ext cx="3856724" cy="1569280"/>
          </a:xfrm>
          <a:noFill/>
        </p:spPr>
        <p:txBody>
          <a:bodyPr>
            <a:normAutofit/>
          </a:bodyPr>
          <a:lstStyle/>
          <a:p>
            <a:pPr algn="r"/>
            <a:r>
              <a:rPr lang="sv-SE" sz="1800" b="1" dirty="0">
                <a:solidFill>
                  <a:srgbClr val="4D517C"/>
                </a:solidFill>
                <a:latin typeface="Cambria" panose="02040503050406030204" pitchFamily="18" charset="0"/>
              </a:rPr>
              <a:t>Sabine Täuber</a:t>
            </a:r>
          </a:p>
          <a:p>
            <a:pPr algn="r"/>
            <a:r>
              <a:rPr lang="sv-SE" sz="1600" dirty="0">
                <a:solidFill>
                  <a:srgbClr val="4D517C"/>
                </a:solidFill>
                <a:latin typeface="Cambria" panose="02040503050406030204" pitchFamily="18" charset="0"/>
              </a:rPr>
              <a:t>Verksamhetsledare, Biogas Syd</a:t>
            </a:r>
          </a:p>
          <a:p>
            <a:pPr algn="r"/>
            <a:r>
              <a:rPr lang="sv-SE" sz="1600" dirty="0">
                <a:solidFill>
                  <a:srgbClr val="4D517C"/>
                </a:solidFill>
                <a:latin typeface="Cambria" panose="02040503050406030204" pitchFamily="18" charset="0"/>
                <a:hlinkClick r:id="rId5">
                  <a:extLst>
                    <a:ext uri="{A12FA001-AC4F-418D-AE19-62706E023703}">
                      <ahyp:hlinkClr xmlns:ahyp="http://schemas.microsoft.com/office/drawing/2018/hyperlinkcolor" val="tx"/>
                    </a:ext>
                  </a:extLst>
                </a:hlinkClick>
              </a:rPr>
              <a:t>sabine.tauber@skaneskommuner.se</a:t>
            </a:r>
            <a:r>
              <a:rPr lang="sv-SE" sz="1600" dirty="0">
                <a:solidFill>
                  <a:srgbClr val="4D517C"/>
                </a:solidFill>
                <a:latin typeface="Cambria" panose="02040503050406030204" pitchFamily="18" charset="0"/>
              </a:rPr>
              <a:t>   </a:t>
            </a:r>
          </a:p>
          <a:p>
            <a:pPr algn="r"/>
            <a:r>
              <a:rPr lang="sv-SE" sz="1600" dirty="0">
                <a:solidFill>
                  <a:srgbClr val="4D517C"/>
                </a:solidFill>
                <a:latin typeface="Cambria" panose="02040503050406030204" pitchFamily="18" charset="0"/>
              </a:rPr>
              <a:t>072-885 49 13</a:t>
            </a:r>
          </a:p>
        </p:txBody>
      </p:sp>
    </p:spTree>
    <p:extLst>
      <p:ext uri="{BB962C8B-B14F-4D97-AF65-F5344CB8AC3E}">
        <p14:creationId xmlns:p14="http://schemas.microsoft.com/office/powerpoint/2010/main" val="14493014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2">
            <a:extLst>
              <a:ext uri="{FF2B5EF4-FFF2-40B4-BE49-F238E27FC236}">
                <a16:creationId xmlns:a16="http://schemas.microsoft.com/office/drawing/2014/main" id="{FD08AC4C-D1F1-49A7-A1F2-8C3BCEA06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503" y="58088"/>
            <a:ext cx="5775467" cy="652458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p:cNvSpPr>
            <a:spLocks noGrp="1"/>
          </p:cNvSpPr>
          <p:nvPr>
            <p:ph type="title"/>
          </p:nvPr>
        </p:nvSpPr>
        <p:spPr>
          <a:xfrm>
            <a:off x="1343567" y="1503463"/>
            <a:ext cx="4616474" cy="1008063"/>
          </a:xfrm>
        </p:spPr>
        <p:txBody>
          <a:bodyPr/>
          <a:lstStyle/>
          <a:p>
            <a:r>
              <a:rPr lang="fi-FI" dirty="0" err="1">
                <a:solidFill>
                  <a:schemeClr val="accent3"/>
                </a:solidFill>
              </a:rPr>
              <a:t>Tankstationer</a:t>
            </a:r>
            <a:r>
              <a:rPr lang="fi-FI" dirty="0">
                <a:solidFill>
                  <a:schemeClr val="accent3"/>
                </a:solidFill>
              </a:rPr>
              <a:t> i Sverige för </a:t>
            </a:r>
            <a:r>
              <a:rPr lang="fi-FI" dirty="0" err="1">
                <a:solidFill>
                  <a:schemeClr val="accent3"/>
                </a:solidFill>
              </a:rPr>
              <a:t>komprimerad</a:t>
            </a:r>
            <a:r>
              <a:rPr lang="fi-FI" dirty="0">
                <a:solidFill>
                  <a:schemeClr val="accent3"/>
                </a:solidFill>
              </a:rPr>
              <a:t>  </a:t>
            </a:r>
            <a:r>
              <a:rPr lang="fi-FI" dirty="0" err="1">
                <a:solidFill>
                  <a:schemeClr val="accent3"/>
                </a:solidFill>
              </a:rPr>
              <a:t>biogas</a:t>
            </a:r>
            <a:endParaRPr lang="fi-FI" dirty="0">
              <a:solidFill>
                <a:schemeClr val="accent3"/>
              </a:solidFill>
            </a:endParaRPr>
          </a:p>
        </p:txBody>
      </p:sp>
      <p:sp>
        <p:nvSpPr>
          <p:cNvPr id="11" name="Content Placeholder 10"/>
          <p:cNvSpPr>
            <a:spLocks noGrp="1"/>
          </p:cNvSpPr>
          <p:nvPr>
            <p:ph sz="half" idx="1"/>
          </p:nvPr>
        </p:nvSpPr>
        <p:spPr>
          <a:xfrm>
            <a:off x="1343567" y="2871890"/>
            <a:ext cx="3024188" cy="3282426"/>
          </a:xfrm>
        </p:spPr>
        <p:txBody>
          <a:bodyPr/>
          <a:lstStyle/>
          <a:p>
            <a:r>
              <a:rPr lang="sv-SE" dirty="0">
                <a:sym typeface="Arial" charset="0"/>
              </a:rPr>
              <a:t>Totalt finns det drygt 200 publika tankstationer för komprimerad biogas i Sverige</a:t>
            </a:r>
          </a:p>
          <a:p>
            <a:r>
              <a:rPr lang="sv-SE" dirty="0">
                <a:sym typeface="Arial" charset="0"/>
              </a:rPr>
              <a:t>Ca 30 stationer för LBG</a:t>
            </a:r>
          </a:p>
          <a:p>
            <a:r>
              <a:rPr lang="sv-SE" dirty="0">
                <a:sym typeface="Arial" charset="0"/>
              </a:rPr>
              <a:t>Och det ökar, Skåne ligger långt fram och fler stationer är planerade</a:t>
            </a:r>
          </a:p>
          <a:p>
            <a:pPr marL="0" indent="0">
              <a:buNone/>
            </a:pPr>
            <a:endParaRPr lang="fi-FI" dirty="0"/>
          </a:p>
          <a:p>
            <a:endParaRPr lang="fi-FI" dirty="0"/>
          </a:p>
        </p:txBody>
      </p:sp>
      <p:sp>
        <p:nvSpPr>
          <p:cNvPr id="74" name="textruta 73">
            <a:extLst>
              <a:ext uri="{FF2B5EF4-FFF2-40B4-BE49-F238E27FC236}">
                <a16:creationId xmlns:a16="http://schemas.microsoft.com/office/drawing/2014/main" id="{67DAD42E-ABEA-4F62-8224-09E744039D73}"/>
              </a:ext>
            </a:extLst>
          </p:cNvPr>
          <p:cNvSpPr txBox="1"/>
          <p:nvPr/>
        </p:nvSpPr>
        <p:spPr>
          <a:xfrm>
            <a:off x="8983225" y="5948038"/>
            <a:ext cx="1438897" cy="123111"/>
          </a:xfrm>
          <a:prstGeom prst="rect">
            <a:avLst/>
          </a:prstGeom>
          <a:solidFill>
            <a:schemeClr val="bg1"/>
          </a:solidFill>
        </p:spPr>
        <p:txBody>
          <a:bodyPr wrap="square" lIns="0" tIns="0" rIns="0" bIns="0" rtlCol="0">
            <a:spAutoFit/>
          </a:bodyPr>
          <a:lstStyle/>
          <a:p>
            <a:r>
              <a:rPr lang="sv-SE" sz="800" b="1" dirty="0"/>
              <a:t>St1 Biogas ta</a:t>
            </a:r>
            <a:r>
              <a:rPr lang="sv-SE" sz="800" b="1" dirty="0">
                <a:highlight>
                  <a:srgbClr val="FFFFFF"/>
                </a:highlight>
              </a:rPr>
              <a:t>n</a:t>
            </a:r>
            <a:r>
              <a:rPr lang="sv-SE" sz="800" b="1" dirty="0"/>
              <a:t>kstation</a:t>
            </a:r>
          </a:p>
        </p:txBody>
      </p:sp>
      <p:sp>
        <p:nvSpPr>
          <p:cNvPr id="153" name="textruta 152">
            <a:extLst>
              <a:ext uri="{FF2B5EF4-FFF2-40B4-BE49-F238E27FC236}">
                <a16:creationId xmlns:a16="http://schemas.microsoft.com/office/drawing/2014/main" id="{DA62A55A-4840-4C88-AB77-B4735EAE1FF4}"/>
              </a:ext>
            </a:extLst>
          </p:cNvPr>
          <p:cNvSpPr txBox="1"/>
          <p:nvPr/>
        </p:nvSpPr>
        <p:spPr>
          <a:xfrm>
            <a:off x="8983225" y="6144787"/>
            <a:ext cx="3711847" cy="123111"/>
          </a:xfrm>
          <a:prstGeom prst="rect">
            <a:avLst/>
          </a:prstGeom>
          <a:solidFill>
            <a:schemeClr val="bg1"/>
          </a:solidFill>
        </p:spPr>
        <p:txBody>
          <a:bodyPr wrap="square" lIns="0" tIns="0" rIns="0" bIns="0" rtlCol="0">
            <a:spAutoFit/>
          </a:bodyPr>
          <a:lstStyle/>
          <a:p>
            <a:r>
              <a:rPr lang="sv-SE" sz="800" b="1" dirty="0">
                <a:highlight>
                  <a:srgbClr val="FFFFFF"/>
                </a:highlight>
              </a:rPr>
              <a:t>Annan tankstation som tar St1 Biogas </a:t>
            </a:r>
            <a:r>
              <a:rPr lang="sv-SE" sz="800" b="1" dirty="0" err="1">
                <a:highlight>
                  <a:srgbClr val="FFFFFF"/>
                </a:highlight>
              </a:rPr>
              <a:t>tankkort</a:t>
            </a:r>
            <a:endParaRPr lang="sv-SE" sz="800" b="1" dirty="0">
              <a:highlight>
                <a:srgbClr val="FFFFFF"/>
              </a:highlight>
            </a:endParaRPr>
          </a:p>
        </p:txBody>
      </p:sp>
    </p:spTree>
    <p:extLst>
      <p:ext uri="{BB962C8B-B14F-4D97-AF65-F5344CB8AC3E}">
        <p14:creationId xmlns:p14="http://schemas.microsoft.com/office/powerpoint/2010/main" val="31553001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73F85-789B-4694-8C3C-5251AE64B94E}"/>
              </a:ext>
            </a:extLst>
          </p:cNvPr>
          <p:cNvSpPr>
            <a:spLocks noGrp="1"/>
          </p:cNvSpPr>
          <p:nvPr>
            <p:ph type="title"/>
          </p:nvPr>
        </p:nvSpPr>
        <p:spPr>
          <a:xfrm>
            <a:off x="6016487" y="260648"/>
            <a:ext cx="5472115" cy="1008063"/>
          </a:xfrm>
        </p:spPr>
        <p:txBody>
          <a:bodyPr/>
          <a:lstStyle/>
          <a:p>
            <a:r>
              <a:rPr lang="sv-SE" dirty="0"/>
              <a:t>Biogasen i lätta fordon </a:t>
            </a:r>
          </a:p>
        </p:txBody>
      </p:sp>
      <p:sp>
        <p:nvSpPr>
          <p:cNvPr id="4" name="Slide Number Placeholder 3">
            <a:extLst>
              <a:ext uri="{FF2B5EF4-FFF2-40B4-BE49-F238E27FC236}">
                <a16:creationId xmlns:a16="http://schemas.microsoft.com/office/drawing/2014/main" id="{8AB72F80-C664-42E5-9DE2-91D213A28411}"/>
              </a:ext>
            </a:extLst>
          </p:cNvPr>
          <p:cNvSpPr>
            <a:spLocks noGrp="1"/>
          </p:cNvSpPr>
          <p:nvPr>
            <p:ph type="sldNum" sz="quarter" idx="12"/>
          </p:nvPr>
        </p:nvSpPr>
        <p:spPr/>
        <p:txBody>
          <a:bodyPr/>
          <a:lstStyle/>
          <a:p>
            <a:fld id="{B512881F-7AFD-49D6-B09C-221764931D1E}" type="slidenum">
              <a:rPr lang="fi-FI" smtClean="0"/>
              <a:t>11</a:t>
            </a:fld>
            <a:endParaRPr lang="fi-FI"/>
          </a:p>
        </p:txBody>
      </p:sp>
      <p:sp>
        <p:nvSpPr>
          <p:cNvPr id="7" name="Text Placeholder 6">
            <a:extLst>
              <a:ext uri="{FF2B5EF4-FFF2-40B4-BE49-F238E27FC236}">
                <a16:creationId xmlns:a16="http://schemas.microsoft.com/office/drawing/2014/main" id="{16A73C81-1EC0-4C6C-AE99-5143FABD2CBB}"/>
              </a:ext>
            </a:extLst>
          </p:cNvPr>
          <p:cNvSpPr>
            <a:spLocks noGrp="1"/>
          </p:cNvSpPr>
          <p:nvPr>
            <p:ph type="body" sz="quarter" idx="16"/>
          </p:nvPr>
        </p:nvSpPr>
        <p:spPr>
          <a:xfrm>
            <a:off x="623888" y="2265969"/>
            <a:ext cx="4103960" cy="1994392"/>
          </a:xfrm>
        </p:spPr>
        <p:txBody>
          <a:bodyPr/>
          <a:lstStyle/>
          <a:p>
            <a:r>
              <a:rPr lang="sv-SE" dirty="0"/>
              <a:t>Biogasen som möjliggörare av gröna transporter</a:t>
            </a:r>
          </a:p>
        </p:txBody>
      </p:sp>
      <p:sp>
        <p:nvSpPr>
          <p:cNvPr id="6" name="Content Placeholder 5">
            <a:extLst>
              <a:ext uri="{FF2B5EF4-FFF2-40B4-BE49-F238E27FC236}">
                <a16:creationId xmlns:a16="http://schemas.microsoft.com/office/drawing/2014/main" id="{2661CB29-A395-4E51-BB7B-9DDA7D29FE9A}"/>
              </a:ext>
            </a:extLst>
          </p:cNvPr>
          <p:cNvSpPr>
            <a:spLocks noGrp="1"/>
          </p:cNvSpPr>
          <p:nvPr>
            <p:ph sz="half" idx="2"/>
          </p:nvPr>
        </p:nvSpPr>
        <p:spPr>
          <a:xfrm>
            <a:off x="5476462" y="2017644"/>
            <a:ext cx="6579704" cy="4721086"/>
          </a:xfrm>
        </p:spPr>
        <p:txBody>
          <a:bodyPr>
            <a:normAutofit/>
          </a:bodyPr>
          <a:lstStyle/>
          <a:p>
            <a:pPr>
              <a:lnSpc>
                <a:spcPct val="150000"/>
              </a:lnSpc>
            </a:pPr>
            <a:r>
              <a:rPr lang="sv-SE" sz="1600" dirty="0"/>
              <a:t>Exempelvis: Servicebilar </a:t>
            </a:r>
          </a:p>
          <a:p>
            <a:pPr lvl="1">
              <a:lnSpc>
                <a:spcPct val="150000"/>
              </a:lnSpc>
            </a:pPr>
            <a:r>
              <a:rPr lang="sv-SE" sz="1400" dirty="0"/>
              <a:t>Malmö Stad parkförvaltning</a:t>
            </a:r>
          </a:p>
          <a:p>
            <a:pPr lvl="1">
              <a:lnSpc>
                <a:spcPct val="150000"/>
              </a:lnSpc>
            </a:pPr>
            <a:r>
              <a:rPr lang="sv-SE" sz="1400" dirty="0" err="1"/>
              <a:t>Whilborgs</a:t>
            </a:r>
            <a:r>
              <a:rPr lang="sv-SE" sz="1400" dirty="0"/>
              <a:t> fastigheter</a:t>
            </a:r>
          </a:p>
          <a:p>
            <a:pPr lvl="1">
              <a:lnSpc>
                <a:spcPct val="150000"/>
              </a:lnSpc>
            </a:pPr>
            <a:r>
              <a:rPr lang="sv-SE" sz="1400" dirty="0" err="1"/>
              <a:t>Sysavs</a:t>
            </a:r>
            <a:r>
              <a:rPr lang="sv-SE" sz="1400" dirty="0"/>
              <a:t> verksamhetsbilar &amp; tjänstebilar</a:t>
            </a:r>
          </a:p>
          <a:p>
            <a:pPr lvl="1">
              <a:lnSpc>
                <a:spcPct val="150000"/>
              </a:lnSpc>
            </a:pPr>
            <a:r>
              <a:rPr lang="sv-SE" sz="1400" dirty="0"/>
              <a:t>Kristianstad Kommun</a:t>
            </a:r>
          </a:p>
          <a:p>
            <a:pPr lvl="1">
              <a:lnSpc>
                <a:spcPct val="150000"/>
              </a:lnSpc>
            </a:pPr>
            <a:r>
              <a:rPr lang="sv-SE" sz="1400" dirty="0"/>
              <a:t>Lund Kommun </a:t>
            </a:r>
          </a:p>
          <a:p>
            <a:pPr>
              <a:lnSpc>
                <a:spcPct val="150000"/>
              </a:lnSpc>
            </a:pPr>
            <a:endParaRPr lang="sv-SE" sz="1600" dirty="0"/>
          </a:p>
          <a:p>
            <a:pPr>
              <a:lnSpc>
                <a:spcPct val="150000"/>
              </a:lnSpc>
            </a:pPr>
            <a:r>
              <a:rPr lang="sv-SE" sz="1600" dirty="0"/>
              <a:t>Exempel: Persontransport och hemtjänst </a:t>
            </a:r>
          </a:p>
          <a:p>
            <a:pPr lvl="1">
              <a:lnSpc>
                <a:spcPct val="150000"/>
              </a:lnSpc>
            </a:pPr>
            <a:r>
              <a:rPr lang="sv-SE" sz="1400" b="0" i="0" dirty="0">
                <a:solidFill>
                  <a:srgbClr val="333333"/>
                </a:solidFill>
                <a:effectLst/>
                <a:latin typeface="OpenSansSemibold"/>
              </a:rPr>
              <a:t>Bästa region i miljöfordonsdiagnosen  - </a:t>
            </a:r>
            <a:r>
              <a:rPr lang="sv-SE" sz="1400" dirty="0"/>
              <a:t>Region Skåne: ”</a:t>
            </a:r>
            <a:r>
              <a:rPr lang="sv-SE" sz="1400" b="0" i="0" dirty="0">
                <a:solidFill>
                  <a:srgbClr val="333333"/>
                </a:solidFill>
                <a:effectLst/>
                <a:latin typeface="OpenSansRegular"/>
              </a:rPr>
              <a:t>Andelen </a:t>
            </a:r>
            <a:r>
              <a:rPr lang="sv-SE" sz="1400" b="0" i="0" dirty="0" err="1">
                <a:solidFill>
                  <a:srgbClr val="333333"/>
                </a:solidFill>
                <a:effectLst/>
                <a:latin typeface="OpenSansRegular"/>
              </a:rPr>
              <a:t>fossiloberoende</a:t>
            </a:r>
            <a:r>
              <a:rPr lang="sv-SE" sz="1400" b="0" i="0" dirty="0">
                <a:solidFill>
                  <a:srgbClr val="333333"/>
                </a:solidFill>
                <a:effectLst/>
                <a:latin typeface="OpenSansRegular"/>
              </a:rPr>
              <a:t> fordon för personbilar når i år 99,8 procent. Gasbilar utgör 85 procent av personbilarna och 66 procent av de lätta lastbilarna.” </a:t>
            </a:r>
          </a:p>
        </p:txBody>
      </p:sp>
      <p:pic>
        <p:nvPicPr>
          <p:cNvPr id="1026" name="Picture 2" descr="Wihlborgs Fastigheter AB">
            <a:extLst>
              <a:ext uri="{FF2B5EF4-FFF2-40B4-BE49-F238E27FC236}">
                <a16:creationId xmlns:a16="http://schemas.microsoft.com/office/drawing/2014/main" id="{CB0D00CC-4E8B-46A0-B021-6C9BFAEA75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81" r="52149" b="727"/>
          <a:stretch/>
        </p:blipFill>
        <p:spPr bwMode="auto">
          <a:xfrm>
            <a:off x="10219591" y="1573101"/>
            <a:ext cx="1559972" cy="1855899"/>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descr="En bild som visar utomhus, busshållplats, transport, parkerad&#10;&#10;Automatiskt genererad beskrivning">
            <a:extLst>
              <a:ext uri="{FF2B5EF4-FFF2-40B4-BE49-F238E27FC236}">
                <a16:creationId xmlns:a16="http://schemas.microsoft.com/office/drawing/2014/main" id="{79594767-811C-4D8A-9836-2CB75DE81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8914" y="3263165"/>
            <a:ext cx="2000055" cy="1500042"/>
          </a:xfrm>
          <a:prstGeom prst="ellipse">
            <a:avLst/>
          </a:prstGeom>
        </p:spPr>
      </p:pic>
    </p:spTree>
    <p:extLst>
      <p:ext uri="{BB962C8B-B14F-4D97-AF65-F5344CB8AC3E}">
        <p14:creationId xmlns:p14="http://schemas.microsoft.com/office/powerpoint/2010/main" val="12381556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673F85-789B-4694-8C3C-5251AE64B94E}"/>
              </a:ext>
            </a:extLst>
          </p:cNvPr>
          <p:cNvSpPr>
            <a:spLocks noGrp="1"/>
          </p:cNvSpPr>
          <p:nvPr>
            <p:ph type="title"/>
          </p:nvPr>
        </p:nvSpPr>
        <p:spPr>
          <a:xfrm>
            <a:off x="6016487" y="260648"/>
            <a:ext cx="5472115" cy="1008063"/>
          </a:xfrm>
        </p:spPr>
        <p:txBody>
          <a:bodyPr/>
          <a:lstStyle/>
          <a:p>
            <a:r>
              <a:rPr lang="sv-SE" dirty="0"/>
              <a:t>Biogasen i lätta fordon </a:t>
            </a:r>
          </a:p>
        </p:txBody>
      </p:sp>
      <p:sp>
        <p:nvSpPr>
          <p:cNvPr id="4" name="Slide Number Placeholder 3">
            <a:extLst>
              <a:ext uri="{FF2B5EF4-FFF2-40B4-BE49-F238E27FC236}">
                <a16:creationId xmlns:a16="http://schemas.microsoft.com/office/drawing/2014/main" id="{8AB72F80-C664-42E5-9DE2-91D213A28411}"/>
              </a:ext>
            </a:extLst>
          </p:cNvPr>
          <p:cNvSpPr>
            <a:spLocks noGrp="1"/>
          </p:cNvSpPr>
          <p:nvPr>
            <p:ph type="sldNum" sz="quarter" idx="12"/>
          </p:nvPr>
        </p:nvSpPr>
        <p:spPr/>
        <p:txBody>
          <a:bodyPr/>
          <a:lstStyle/>
          <a:p>
            <a:fld id="{B512881F-7AFD-49D6-B09C-221764931D1E}" type="slidenum">
              <a:rPr lang="fi-FI" smtClean="0"/>
              <a:t>12</a:t>
            </a:fld>
            <a:endParaRPr lang="fi-FI"/>
          </a:p>
        </p:txBody>
      </p:sp>
      <p:sp>
        <p:nvSpPr>
          <p:cNvPr id="7" name="Text Placeholder 6">
            <a:extLst>
              <a:ext uri="{FF2B5EF4-FFF2-40B4-BE49-F238E27FC236}">
                <a16:creationId xmlns:a16="http://schemas.microsoft.com/office/drawing/2014/main" id="{16A73C81-1EC0-4C6C-AE99-5143FABD2CBB}"/>
              </a:ext>
            </a:extLst>
          </p:cNvPr>
          <p:cNvSpPr>
            <a:spLocks noGrp="1"/>
          </p:cNvSpPr>
          <p:nvPr>
            <p:ph type="body" sz="quarter" idx="16"/>
          </p:nvPr>
        </p:nvSpPr>
        <p:spPr>
          <a:xfrm>
            <a:off x="623888" y="2265969"/>
            <a:ext cx="4103960" cy="1994392"/>
          </a:xfrm>
        </p:spPr>
        <p:txBody>
          <a:bodyPr/>
          <a:lstStyle/>
          <a:p>
            <a:r>
              <a:rPr lang="sv-SE" dirty="0"/>
              <a:t>Biogasen som möjliggörare av gröna transporter</a:t>
            </a:r>
          </a:p>
        </p:txBody>
      </p:sp>
      <p:sp>
        <p:nvSpPr>
          <p:cNvPr id="6" name="Content Placeholder 5">
            <a:extLst>
              <a:ext uri="{FF2B5EF4-FFF2-40B4-BE49-F238E27FC236}">
                <a16:creationId xmlns:a16="http://schemas.microsoft.com/office/drawing/2014/main" id="{2661CB29-A395-4E51-BB7B-9DDA7D29FE9A}"/>
              </a:ext>
            </a:extLst>
          </p:cNvPr>
          <p:cNvSpPr>
            <a:spLocks noGrp="1"/>
          </p:cNvSpPr>
          <p:nvPr>
            <p:ph sz="half" idx="2"/>
          </p:nvPr>
        </p:nvSpPr>
        <p:spPr>
          <a:xfrm>
            <a:off x="5845270" y="1868557"/>
            <a:ext cx="5713964" cy="4184374"/>
          </a:xfrm>
        </p:spPr>
        <p:txBody>
          <a:bodyPr>
            <a:normAutofit/>
          </a:bodyPr>
          <a:lstStyle/>
          <a:p>
            <a:pPr>
              <a:lnSpc>
                <a:spcPct val="150000"/>
              </a:lnSpc>
            </a:pPr>
            <a:r>
              <a:rPr lang="sv-SE" sz="1600" dirty="0"/>
              <a:t>För dem 7 kommuner* i projektet ”Fossilbränslefria Kommuner” är biogas det viktigaste drivmedel 2020 (37% energianvändningen)</a:t>
            </a:r>
          </a:p>
          <a:p>
            <a:pPr marL="0" indent="0">
              <a:lnSpc>
                <a:spcPct val="150000"/>
              </a:lnSpc>
              <a:buNone/>
            </a:pPr>
            <a:r>
              <a:rPr lang="sv-SE" sz="1600" dirty="0"/>
              <a:t>*</a:t>
            </a:r>
            <a:r>
              <a:rPr lang="sv-SE" sz="1400" dirty="0"/>
              <a:t>Eslöv, Helsingborg, Höör, Kristianstad, Lund, Malmö, Tomelilla</a:t>
            </a:r>
            <a:endParaRPr lang="sv-SE" sz="900" dirty="0"/>
          </a:p>
          <a:p>
            <a:pPr>
              <a:lnSpc>
                <a:spcPct val="150000"/>
              </a:lnSpc>
            </a:pPr>
            <a:endParaRPr lang="sv-SE" sz="1600" dirty="0"/>
          </a:p>
          <a:p>
            <a:pPr>
              <a:lnSpc>
                <a:spcPct val="150000"/>
              </a:lnSpc>
            </a:pPr>
            <a:r>
              <a:rPr lang="sv-SE" sz="1600" dirty="0"/>
              <a:t>Varför välja biogas? Fördelar: fossilfritt, lägre skatt och km-kostnad än de fossila alternativ, samt bättre stadsmiljö</a:t>
            </a:r>
          </a:p>
        </p:txBody>
      </p:sp>
    </p:spTree>
    <p:extLst>
      <p:ext uri="{BB962C8B-B14F-4D97-AF65-F5344CB8AC3E}">
        <p14:creationId xmlns:p14="http://schemas.microsoft.com/office/powerpoint/2010/main" val="31942878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013142BA-D175-4BD2-A569-7A30F58E4334}"/>
              </a:ext>
            </a:extLst>
          </p:cNvPr>
          <p:cNvSpPr>
            <a:spLocks noGrp="1"/>
          </p:cNvSpPr>
          <p:nvPr>
            <p:ph type="sldNum" sz="quarter" idx="12"/>
          </p:nvPr>
        </p:nvSpPr>
        <p:spPr/>
        <p:txBody>
          <a:bodyPr/>
          <a:lstStyle/>
          <a:p>
            <a:fld id="{B512881F-7AFD-49D6-B09C-221764931D1E}" type="slidenum">
              <a:rPr lang="fi-FI" smtClean="0"/>
              <a:pPr/>
              <a:t>13</a:t>
            </a:fld>
            <a:endParaRPr lang="fi-FI"/>
          </a:p>
        </p:txBody>
      </p:sp>
      <p:pic>
        <p:nvPicPr>
          <p:cNvPr id="6" name="Bildobjekt 5">
            <a:extLst>
              <a:ext uri="{FF2B5EF4-FFF2-40B4-BE49-F238E27FC236}">
                <a16:creationId xmlns:a16="http://schemas.microsoft.com/office/drawing/2014/main" id="{7588AA5E-B9D4-4DC0-B85C-EF3E6B42A5E0}"/>
              </a:ext>
            </a:extLst>
          </p:cNvPr>
          <p:cNvPicPr>
            <a:picLocks noChangeAspect="1"/>
          </p:cNvPicPr>
          <p:nvPr/>
        </p:nvPicPr>
        <p:blipFill rotWithShape="1">
          <a:blip r:embed="rId2"/>
          <a:srcRect l="21359" t="12877" r="57200" b="5635"/>
          <a:stretch/>
        </p:blipFill>
        <p:spPr>
          <a:xfrm>
            <a:off x="294282" y="988436"/>
            <a:ext cx="3565934" cy="4881127"/>
          </a:xfrm>
          <a:prstGeom prst="rect">
            <a:avLst/>
          </a:prstGeom>
        </p:spPr>
      </p:pic>
      <p:sp>
        <p:nvSpPr>
          <p:cNvPr id="7" name="textruta 6">
            <a:extLst>
              <a:ext uri="{FF2B5EF4-FFF2-40B4-BE49-F238E27FC236}">
                <a16:creationId xmlns:a16="http://schemas.microsoft.com/office/drawing/2014/main" id="{EB552873-5239-41B3-8AEA-CC9DB310E6A0}"/>
              </a:ext>
            </a:extLst>
          </p:cNvPr>
          <p:cNvSpPr txBox="1"/>
          <p:nvPr/>
        </p:nvSpPr>
        <p:spPr>
          <a:xfrm>
            <a:off x="223592" y="6038162"/>
            <a:ext cx="3252169" cy="600164"/>
          </a:xfrm>
          <a:prstGeom prst="rect">
            <a:avLst/>
          </a:prstGeom>
          <a:noFill/>
        </p:spPr>
        <p:txBody>
          <a:bodyPr wrap="square" rtlCol="0">
            <a:spAutoFit/>
          </a:bodyPr>
          <a:lstStyle/>
          <a:p>
            <a:r>
              <a:rPr lang="sv-SE" sz="1100" dirty="0">
                <a:solidFill>
                  <a:srgbClr val="FFFFFF"/>
                </a:solidFill>
              </a:rPr>
              <a:t>Länk: http://www.biogasost.se/Portals/0/Publikationer/Trycksaker/Gasfordon_2021.pdf</a:t>
            </a:r>
          </a:p>
        </p:txBody>
      </p:sp>
      <p:pic>
        <p:nvPicPr>
          <p:cNvPr id="11" name="Bildobjekt 10">
            <a:extLst>
              <a:ext uri="{FF2B5EF4-FFF2-40B4-BE49-F238E27FC236}">
                <a16:creationId xmlns:a16="http://schemas.microsoft.com/office/drawing/2014/main" id="{60C526B7-9B3E-4A7F-82D1-4E1311CA5BFD}"/>
              </a:ext>
            </a:extLst>
          </p:cNvPr>
          <p:cNvPicPr>
            <a:picLocks noChangeAspect="1"/>
          </p:cNvPicPr>
          <p:nvPr/>
        </p:nvPicPr>
        <p:blipFill rotWithShape="1">
          <a:blip r:embed="rId3">
            <a:extLst>
              <a:ext uri="{28A0092B-C50C-407E-A947-70E740481C1C}">
                <a14:useLocalDpi xmlns:a14="http://schemas.microsoft.com/office/drawing/2010/main" val="0"/>
              </a:ext>
            </a:extLst>
          </a:blip>
          <a:srcRect l="3367" t="10813" r="2668" b="9242"/>
          <a:stretch/>
        </p:blipFill>
        <p:spPr>
          <a:xfrm>
            <a:off x="8912900" y="197414"/>
            <a:ext cx="2913179" cy="3586945"/>
          </a:xfrm>
          <a:prstGeom prst="rect">
            <a:avLst/>
          </a:prstGeom>
        </p:spPr>
      </p:pic>
      <p:pic>
        <p:nvPicPr>
          <p:cNvPr id="13" name="Bildobjekt 12">
            <a:extLst>
              <a:ext uri="{FF2B5EF4-FFF2-40B4-BE49-F238E27FC236}">
                <a16:creationId xmlns:a16="http://schemas.microsoft.com/office/drawing/2014/main" id="{7762761C-0787-49EB-AA1C-9473244CE299}"/>
              </a:ext>
            </a:extLst>
          </p:cNvPr>
          <p:cNvPicPr>
            <a:picLocks noChangeAspect="1"/>
          </p:cNvPicPr>
          <p:nvPr/>
        </p:nvPicPr>
        <p:blipFill rotWithShape="1">
          <a:blip r:embed="rId4">
            <a:extLst>
              <a:ext uri="{28A0092B-C50C-407E-A947-70E740481C1C}">
                <a14:useLocalDpi xmlns:a14="http://schemas.microsoft.com/office/drawing/2010/main" val="0"/>
              </a:ext>
            </a:extLst>
          </a:blip>
          <a:srcRect l="3067" t="11257" b="5973"/>
          <a:stretch/>
        </p:blipFill>
        <p:spPr>
          <a:xfrm>
            <a:off x="4600085" y="197414"/>
            <a:ext cx="3927813" cy="4881127"/>
          </a:xfrm>
          <a:prstGeom prst="rect">
            <a:avLst/>
          </a:prstGeom>
        </p:spPr>
      </p:pic>
      <p:pic>
        <p:nvPicPr>
          <p:cNvPr id="9" name="Bildobjekt 8">
            <a:extLst>
              <a:ext uri="{FF2B5EF4-FFF2-40B4-BE49-F238E27FC236}">
                <a16:creationId xmlns:a16="http://schemas.microsoft.com/office/drawing/2014/main" id="{8E66DD16-9054-4EC4-86EA-CCAB2D8A9C65}"/>
              </a:ext>
            </a:extLst>
          </p:cNvPr>
          <p:cNvPicPr>
            <a:picLocks noChangeAspect="1"/>
          </p:cNvPicPr>
          <p:nvPr/>
        </p:nvPicPr>
        <p:blipFill rotWithShape="1">
          <a:blip r:embed="rId5">
            <a:extLst>
              <a:ext uri="{28A0092B-C50C-407E-A947-70E740481C1C}">
                <a14:useLocalDpi xmlns:a14="http://schemas.microsoft.com/office/drawing/2010/main" val="0"/>
              </a:ext>
            </a:extLst>
          </a:blip>
          <a:srcRect l="5401" t="14932" r="3082" b="5475"/>
          <a:stretch/>
        </p:blipFill>
        <p:spPr>
          <a:xfrm>
            <a:off x="6054869" y="2355425"/>
            <a:ext cx="3489398" cy="4169919"/>
          </a:xfrm>
          <a:prstGeom prst="rect">
            <a:avLst/>
          </a:prstGeom>
        </p:spPr>
      </p:pic>
      <p:pic>
        <p:nvPicPr>
          <p:cNvPr id="15" name="Bildobjekt 14">
            <a:extLst>
              <a:ext uri="{FF2B5EF4-FFF2-40B4-BE49-F238E27FC236}">
                <a16:creationId xmlns:a16="http://schemas.microsoft.com/office/drawing/2014/main" id="{08F86369-D7BB-44D5-9A27-1CBD04D80EEB}"/>
              </a:ext>
            </a:extLst>
          </p:cNvPr>
          <p:cNvPicPr>
            <a:picLocks noChangeAspect="1"/>
          </p:cNvPicPr>
          <p:nvPr/>
        </p:nvPicPr>
        <p:blipFill rotWithShape="1">
          <a:blip r:embed="rId6">
            <a:extLst>
              <a:ext uri="{28A0092B-C50C-407E-A947-70E740481C1C}">
                <a14:useLocalDpi xmlns:a14="http://schemas.microsoft.com/office/drawing/2010/main" val="0"/>
              </a:ext>
            </a:extLst>
          </a:blip>
          <a:srcRect t="15200" r="1726" b="23139"/>
          <a:stretch/>
        </p:blipFill>
        <p:spPr>
          <a:xfrm>
            <a:off x="9047535" y="3986299"/>
            <a:ext cx="3118320" cy="2693811"/>
          </a:xfrm>
          <a:prstGeom prst="rect">
            <a:avLst/>
          </a:prstGeom>
        </p:spPr>
      </p:pic>
      <p:sp>
        <p:nvSpPr>
          <p:cNvPr id="10" name="textruta 9">
            <a:extLst>
              <a:ext uri="{FF2B5EF4-FFF2-40B4-BE49-F238E27FC236}">
                <a16:creationId xmlns:a16="http://schemas.microsoft.com/office/drawing/2014/main" id="{6DC1395F-B33A-4A03-9A6B-0260DFA8313C}"/>
              </a:ext>
            </a:extLst>
          </p:cNvPr>
          <p:cNvSpPr txBox="1"/>
          <p:nvPr/>
        </p:nvSpPr>
        <p:spPr>
          <a:xfrm>
            <a:off x="223592" y="450505"/>
            <a:ext cx="4064323" cy="400110"/>
          </a:xfrm>
          <a:prstGeom prst="rect">
            <a:avLst/>
          </a:prstGeom>
          <a:noFill/>
        </p:spPr>
        <p:txBody>
          <a:bodyPr wrap="square" rtlCol="0">
            <a:spAutoFit/>
          </a:bodyPr>
          <a:lstStyle/>
          <a:p>
            <a:r>
              <a:rPr lang="sv-SE" sz="2000" b="1" dirty="0">
                <a:solidFill>
                  <a:srgbClr val="FFFFFF"/>
                </a:solidFill>
              </a:rPr>
              <a:t>Det finns bilmodeller att välja</a:t>
            </a:r>
          </a:p>
        </p:txBody>
      </p:sp>
    </p:spTree>
    <p:extLst>
      <p:ext uri="{BB962C8B-B14F-4D97-AF65-F5344CB8AC3E}">
        <p14:creationId xmlns:p14="http://schemas.microsoft.com/office/powerpoint/2010/main" val="843598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AEAE9B-24A2-451E-9619-C9C57F8E019F}"/>
              </a:ext>
            </a:extLst>
          </p:cNvPr>
          <p:cNvSpPr>
            <a:spLocks noGrp="1"/>
          </p:cNvSpPr>
          <p:nvPr>
            <p:ph type="sldNum" sz="quarter" idx="12"/>
          </p:nvPr>
        </p:nvSpPr>
        <p:spPr/>
        <p:txBody>
          <a:bodyPr/>
          <a:lstStyle/>
          <a:p>
            <a:fld id="{B512881F-7AFD-49D6-B09C-221764931D1E}" type="slidenum">
              <a:rPr lang="fi-FI" smtClean="0"/>
              <a:pPr/>
              <a:t>14</a:t>
            </a:fld>
            <a:endParaRPr lang="fi-FI"/>
          </a:p>
        </p:txBody>
      </p:sp>
      <p:sp>
        <p:nvSpPr>
          <p:cNvPr id="46" name="TextBox 45">
            <a:extLst>
              <a:ext uri="{FF2B5EF4-FFF2-40B4-BE49-F238E27FC236}">
                <a16:creationId xmlns:a16="http://schemas.microsoft.com/office/drawing/2014/main" id="{6376EE82-09CB-4FE4-B689-852969B5D3FE}"/>
              </a:ext>
            </a:extLst>
          </p:cNvPr>
          <p:cNvSpPr txBox="1"/>
          <p:nvPr/>
        </p:nvSpPr>
        <p:spPr>
          <a:xfrm>
            <a:off x="13528" y="1165197"/>
            <a:ext cx="4511143" cy="3498715"/>
          </a:xfrm>
          <a:prstGeom prst="rect">
            <a:avLst/>
          </a:prstGeom>
          <a:noFill/>
        </p:spPr>
        <p:txBody>
          <a:bodyPr wrap="square" rtlCol="0">
            <a:spAutoFit/>
          </a:bodyPr>
          <a:lstStyle/>
          <a:p>
            <a:pPr defTabSz="1625519">
              <a:buClr>
                <a:srgbClr val="FFFFFF"/>
              </a:buClr>
              <a:buSzPct val="100000"/>
            </a:pPr>
            <a:r>
              <a:rPr lang="sv-SE" sz="3200" b="1" dirty="0">
                <a:solidFill>
                  <a:srgbClr val="FFFFFF"/>
                </a:solidFill>
              </a:rPr>
              <a:t>Passar till i stort sett alla typer av tunga transportuppdrag:</a:t>
            </a:r>
          </a:p>
          <a:p>
            <a:pPr defTabSz="1625519">
              <a:buClr>
                <a:srgbClr val="FFFFFF"/>
              </a:buClr>
              <a:buSzPct val="100000"/>
            </a:pPr>
            <a:endParaRPr lang="sv-SE" sz="3200" b="1" dirty="0">
              <a:solidFill>
                <a:srgbClr val="FFFFFF"/>
              </a:solidFill>
            </a:endParaRPr>
          </a:p>
          <a:p>
            <a:pPr marL="848763" lvl="1" indent="-239178" defTabSz="1625519">
              <a:buClr>
                <a:srgbClr val="FFFFFF"/>
              </a:buClr>
              <a:buSzPct val="100000"/>
              <a:buFont typeface="EON Brix Sans" panose="020B0500000000000000" pitchFamily="34" charset="0"/>
              <a:buChar char="•"/>
            </a:pPr>
            <a:r>
              <a:rPr lang="sv-SE" sz="1867" b="1" dirty="0">
                <a:solidFill>
                  <a:srgbClr val="FFFFFF"/>
                </a:solidFill>
              </a:rPr>
              <a:t>ADR/Bulk</a:t>
            </a:r>
          </a:p>
          <a:p>
            <a:pPr marL="848763" lvl="1" indent="-239178" defTabSz="1625519">
              <a:buClr>
                <a:srgbClr val="FFFFFF"/>
              </a:buClr>
              <a:buSzPct val="100000"/>
              <a:buFont typeface="EON Brix Sans" panose="020B0500000000000000" pitchFamily="34" charset="0"/>
              <a:buChar char="•"/>
            </a:pPr>
            <a:r>
              <a:rPr lang="sv-SE" sz="1867" b="1" dirty="0">
                <a:solidFill>
                  <a:srgbClr val="FFFFFF"/>
                </a:solidFill>
              </a:rPr>
              <a:t>Fjärr/Regional distribution</a:t>
            </a:r>
          </a:p>
          <a:p>
            <a:pPr marL="848763" lvl="1" indent="-239178" defTabSz="1625519">
              <a:buClr>
                <a:srgbClr val="FFFFFF"/>
              </a:buClr>
              <a:buSzPct val="100000"/>
              <a:buFont typeface="EON Brix Sans" panose="020B0500000000000000" pitchFamily="34" charset="0"/>
              <a:buChar char="•"/>
            </a:pPr>
            <a:r>
              <a:rPr lang="sv-SE" sz="1867" b="1" dirty="0">
                <a:solidFill>
                  <a:srgbClr val="FFFFFF"/>
                </a:solidFill>
              </a:rPr>
              <a:t>Anläggnings-/Grus-bilar</a:t>
            </a:r>
          </a:p>
          <a:p>
            <a:pPr marL="848763" lvl="1" indent="-239178" defTabSz="1625519">
              <a:buClr>
                <a:srgbClr val="FFFFFF"/>
              </a:buClr>
              <a:buSzPct val="100000"/>
              <a:buFont typeface="EON Brix Sans" panose="020B0500000000000000" pitchFamily="34" charset="0"/>
              <a:buChar char="•"/>
            </a:pPr>
            <a:r>
              <a:rPr lang="sv-SE" sz="1867" b="1" dirty="0">
                <a:solidFill>
                  <a:srgbClr val="FFFFFF"/>
                </a:solidFill>
              </a:rPr>
              <a:t>Renhållningsfordon</a:t>
            </a:r>
          </a:p>
          <a:p>
            <a:pPr marL="848763" lvl="1" indent="-239178" defTabSz="1625519">
              <a:buClr>
                <a:srgbClr val="FFFFFF"/>
              </a:buClr>
              <a:buSzPct val="100000"/>
              <a:buFont typeface="EON Brix Sans" panose="020B0500000000000000" pitchFamily="34" charset="0"/>
              <a:buChar char="•"/>
            </a:pPr>
            <a:r>
              <a:rPr lang="sv-SE" sz="1867" b="1" dirty="0">
                <a:solidFill>
                  <a:srgbClr val="FFFFFF"/>
                </a:solidFill>
              </a:rPr>
              <a:t>City-distribution etc.</a:t>
            </a:r>
            <a:endParaRPr lang="sv-SE" dirty="0"/>
          </a:p>
        </p:txBody>
      </p:sp>
      <p:pic>
        <p:nvPicPr>
          <p:cNvPr id="5" name="Picture 4">
            <a:extLst>
              <a:ext uri="{FF2B5EF4-FFF2-40B4-BE49-F238E27FC236}">
                <a16:creationId xmlns:a16="http://schemas.microsoft.com/office/drawing/2014/main" id="{647742A1-2E0C-4E40-BCA7-20DD2BB21B8C}"/>
              </a:ext>
            </a:extLst>
          </p:cNvPr>
          <p:cNvPicPr>
            <a:picLocks noChangeAspect="1"/>
          </p:cNvPicPr>
          <p:nvPr/>
        </p:nvPicPr>
        <p:blipFill>
          <a:blip r:embed="rId2"/>
          <a:stretch>
            <a:fillRect/>
          </a:stretch>
        </p:blipFill>
        <p:spPr>
          <a:xfrm>
            <a:off x="4427698" y="634908"/>
            <a:ext cx="7282487" cy="4559292"/>
          </a:xfrm>
          <a:prstGeom prst="rect">
            <a:avLst/>
          </a:prstGeom>
        </p:spPr>
      </p:pic>
      <p:sp>
        <p:nvSpPr>
          <p:cNvPr id="14" name="Rektangel 26">
            <a:extLst>
              <a:ext uri="{FF2B5EF4-FFF2-40B4-BE49-F238E27FC236}">
                <a16:creationId xmlns:a16="http://schemas.microsoft.com/office/drawing/2014/main" id="{757974FC-5143-47A1-A840-DFD61019CE32}"/>
              </a:ext>
            </a:extLst>
          </p:cNvPr>
          <p:cNvSpPr>
            <a:spLocks noChangeAspect="1"/>
          </p:cNvSpPr>
          <p:nvPr/>
        </p:nvSpPr>
        <p:spPr>
          <a:xfrm>
            <a:off x="4683176" y="779607"/>
            <a:ext cx="6757872" cy="442174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16" name="Picture 6" descr="Transportera mjölk – en värmländsk långkörare | ATL">
            <a:extLst>
              <a:ext uri="{FF2B5EF4-FFF2-40B4-BE49-F238E27FC236}">
                <a16:creationId xmlns:a16="http://schemas.microsoft.com/office/drawing/2014/main" id="{4EC4A29D-B642-4300-B399-2191D7E193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4191" y="4365840"/>
            <a:ext cx="1257684" cy="6602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potyourbiongv hashtag on Twitter">
            <a:extLst>
              <a:ext uri="{FF2B5EF4-FFF2-40B4-BE49-F238E27FC236}">
                <a16:creationId xmlns:a16="http://schemas.microsoft.com/office/drawing/2014/main" id="{56462BCA-F6BB-4238-8117-E31B3EC502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2946" y="983536"/>
            <a:ext cx="1830068" cy="13725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olska Strychacz köper Scanias tungdragare - Trailer.se">
            <a:extLst>
              <a:ext uri="{FF2B5EF4-FFF2-40B4-BE49-F238E27FC236}">
                <a16:creationId xmlns:a16="http://schemas.microsoft.com/office/drawing/2014/main" id="{699A6C0A-E303-490C-A6DD-50549AFE6D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14550" y="4365840"/>
            <a:ext cx="1240534" cy="66028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Rak pilkoppling 36">
            <a:extLst>
              <a:ext uri="{FF2B5EF4-FFF2-40B4-BE49-F238E27FC236}">
                <a16:creationId xmlns:a16="http://schemas.microsoft.com/office/drawing/2014/main" id="{FF881AF4-764B-420C-868D-F3F851BEA2E1}"/>
              </a:ext>
            </a:extLst>
          </p:cNvPr>
          <p:cNvCxnSpPr>
            <a:cxnSpLocks/>
          </p:cNvCxnSpPr>
          <p:nvPr/>
        </p:nvCxnSpPr>
        <p:spPr>
          <a:xfrm flipH="1">
            <a:off x="5751331" y="4211901"/>
            <a:ext cx="324346" cy="28714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ak pilkoppling 37">
            <a:extLst>
              <a:ext uri="{FF2B5EF4-FFF2-40B4-BE49-F238E27FC236}">
                <a16:creationId xmlns:a16="http://schemas.microsoft.com/office/drawing/2014/main" id="{67B8B16F-9B95-4C0D-BC48-FD98C3FC747E}"/>
              </a:ext>
            </a:extLst>
          </p:cNvPr>
          <p:cNvCxnSpPr>
            <a:cxnSpLocks/>
          </p:cNvCxnSpPr>
          <p:nvPr/>
        </p:nvCxnSpPr>
        <p:spPr>
          <a:xfrm>
            <a:off x="9500748" y="4215697"/>
            <a:ext cx="382505" cy="222753"/>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 descr="Scania L 340 CNG | LECTURA Press">
            <a:extLst>
              <a:ext uri="{FF2B5EF4-FFF2-40B4-BE49-F238E27FC236}">
                <a16:creationId xmlns:a16="http://schemas.microsoft.com/office/drawing/2014/main" id="{28B40F4A-F912-40AB-8E4B-BF5F59D8D2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5168" y="1542164"/>
            <a:ext cx="1786516" cy="12629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cania P/G 340 CNG">
            <a:extLst>
              <a:ext uri="{FF2B5EF4-FFF2-40B4-BE49-F238E27FC236}">
                <a16:creationId xmlns:a16="http://schemas.microsoft.com/office/drawing/2014/main" id="{7C9AD962-C64D-4148-B0EB-4902A15FE42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313" t="17800" r="21395" b="17403"/>
          <a:stretch/>
        </p:blipFill>
        <p:spPr bwMode="auto">
          <a:xfrm>
            <a:off x="7741025" y="2056353"/>
            <a:ext cx="1521113" cy="10381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T&amp;B Petroleum - News - Scania delivers the first CNG / biomethane-powered  trucks">
            <a:extLst>
              <a:ext uri="{FF2B5EF4-FFF2-40B4-BE49-F238E27FC236}">
                <a16:creationId xmlns:a16="http://schemas.microsoft.com/office/drawing/2014/main" id="{97281D68-AA02-4635-AC57-F5F9E8DA0A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5689" y="3098467"/>
            <a:ext cx="1446915" cy="9924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rollhättans Stad - Scania XT CNG - Toveks Bil Toveks Lastbilar AB">
            <a:extLst>
              <a:ext uri="{FF2B5EF4-FFF2-40B4-BE49-F238E27FC236}">
                <a16:creationId xmlns:a16="http://schemas.microsoft.com/office/drawing/2014/main" id="{3DAD9588-E8AE-4A1D-8B7E-393448D82D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475" y="3053058"/>
            <a:ext cx="1494531" cy="11208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Ohlssons satsar vidare på Miljön">
            <a:extLst>
              <a:ext uri="{FF2B5EF4-FFF2-40B4-BE49-F238E27FC236}">
                <a16:creationId xmlns:a16="http://schemas.microsoft.com/office/drawing/2014/main" id="{6242FE24-5482-4951-962B-9B5FB07E1AF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8755" t="18612" b="35798"/>
          <a:stretch/>
        </p:blipFill>
        <p:spPr bwMode="auto">
          <a:xfrm>
            <a:off x="6983451" y="981715"/>
            <a:ext cx="1521113" cy="1120899"/>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objekt 28">
            <a:extLst>
              <a:ext uri="{FF2B5EF4-FFF2-40B4-BE49-F238E27FC236}">
                <a16:creationId xmlns:a16="http://schemas.microsoft.com/office/drawing/2014/main" id="{AA6856D1-E214-482B-B7D2-1A68547401EA}"/>
              </a:ext>
            </a:extLst>
          </p:cNvPr>
          <p:cNvPicPr>
            <a:picLocks noChangeAspect="1"/>
          </p:cNvPicPr>
          <p:nvPr/>
        </p:nvPicPr>
        <p:blipFill>
          <a:blip r:embed="rId11"/>
          <a:stretch>
            <a:fillRect/>
          </a:stretch>
        </p:blipFill>
        <p:spPr>
          <a:xfrm>
            <a:off x="5073328" y="1520565"/>
            <a:ext cx="5602646" cy="3603242"/>
          </a:xfrm>
          <a:prstGeom prst="rect">
            <a:avLst/>
          </a:prstGeom>
        </p:spPr>
      </p:pic>
      <p:cxnSp>
        <p:nvCxnSpPr>
          <p:cNvPr id="29" name="Rak koppling 39">
            <a:extLst>
              <a:ext uri="{FF2B5EF4-FFF2-40B4-BE49-F238E27FC236}">
                <a16:creationId xmlns:a16="http://schemas.microsoft.com/office/drawing/2014/main" id="{6A8AF8D2-B068-4C66-A72A-9442CD76A08E}"/>
              </a:ext>
            </a:extLst>
          </p:cNvPr>
          <p:cNvCxnSpPr>
            <a:cxnSpLocks/>
          </p:cNvCxnSpPr>
          <p:nvPr/>
        </p:nvCxnSpPr>
        <p:spPr>
          <a:xfrm flipH="1">
            <a:off x="8848284" y="2510771"/>
            <a:ext cx="1049882" cy="1114403"/>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0" name="Rak koppling 33">
            <a:extLst>
              <a:ext uri="{FF2B5EF4-FFF2-40B4-BE49-F238E27FC236}">
                <a16:creationId xmlns:a16="http://schemas.microsoft.com/office/drawing/2014/main" id="{223D9EFE-B43A-4109-B5DF-EC23435FB244}"/>
              </a:ext>
            </a:extLst>
          </p:cNvPr>
          <p:cNvCxnSpPr>
            <a:cxnSpLocks/>
          </p:cNvCxnSpPr>
          <p:nvPr/>
        </p:nvCxnSpPr>
        <p:spPr>
          <a:xfrm>
            <a:off x="5273721" y="1979098"/>
            <a:ext cx="1270147" cy="1619043"/>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1851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AEAE9B-24A2-451E-9619-C9C57F8E019F}"/>
              </a:ext>
            </a:extLst>
          </p:cNvPr>
          <p:cNvSpPr>
            <a:spLocks noGrp="1"/>
          </p:cNvSpPr>
          <p:nvPr>
            <p:ph type="sldNum" sz="quarter" idx="12"/>
          </p:nvPr>
        </p:nvSpPr>
        <p:spPr/>
        <p:txBody>
          <a:bodyPr/>
          <a:lstStyle/>
          <a:p>
            <a:fld id="{B512881F-7AFD-49D6-B09C-221764931D1E}" type="slidenum">
              <a:rPr lang="fi-FI" smtClean="0"/>
              <a:pPr/>
              <a:t>15</a:t>
            </a:fld>
            <a:endParaRPr lang="fi-FI"/>
          </a:p>
        </p:txBody>
      </p:sp>
      <p:sp>
        <p:nvSpPr>
          <p:cNvPr id="46" name="TextBox 45">
            <a:extLst>
              <a:ext uri="{FF2B5EF4-FFF2-40B4-BE49-F238E27FC236}">
                <a16:creationId xmlns:a16="http://schemas.microsoft.com/office/drawing/2014/main" id="{6376EE82-09CB-4FE4-B689-852969B5D3FE}"/>
              </a:ext>
            </a:extLst>
          </p:cNvPr>
          <p:cNvSpPr txBox="1"/>
          <p:nvPr/>
        </p:nvSpPr>
        <p:spPr>
          <a:xfrm>
            <a:off x="766005" y="803247"/>
            <a:ext cx="10082972" cy="584775"/>
          </a:xfrm>
          <a:prstGeom prst="rect">
            <a:avLst/>
          </a:prstGeom>
          <a:noFill/>
        </p:spPr>
        <p:txBody>
          <a:bodyPr wrap="square" rtlCol="0">
            <a:spAutoFit/>
          </a:bodyPr>
          <a:lstStyle/>
          <a:p>
            <a:pPr defTabSz="1625519">
              <a:buClr>
                <a:srgbClr val="FFFFFF"/>
              </a:buClr>
              <a:buSzPct val="100000"/>
            </a:pPr>
            <a:r>
              <a:rPr lang="sv-SE" sz="3200" b="1" dirty="0">
                <a:solidFill>
                  <a:srgbClr val="FFFFFF"/>
                </a:solidFill>
              </a:rPr>
              <a:t>Biogasen i kollektivtrafiken</a:t>
            </a:r>
            <a:endParaRPr lang="sv-SE" dirty="0"/>
          </a:p>
        </p:txBody>
      </p:sp>
      <p:sp>
        <p:nvSpPr>
          <p:cNvPr id="31" name="Content Placeholder 6">
            <a:extLst>
              <a:ext uri="{FF2B5EF4-FFF2-40B4-BE49-F238E27FC236}">
                <a16:creationId xmlns:a16="http://schemas.microsoft.com/office/drawing/2014/main" id="{F61C8C6A-D55C-4B69-BF5B-D85C47822BF9}"/>
              </a:ext>
            </a:extLst>
          </p:cNvPr>
          <p:cNvSpPr txBox="1">
            <a:spLocks/>
          </p:cNvSpPr>
          <p:nvPr/>
        </p:nvSpPr>
        <p:spPr>
          <a:xfrm>
            <a:off x="766006" y="1904751"/>
            <a:ext cx="5784436" cy="4031855"/>
          </a:xfrm>
          <a:prstGeom prst="rect">
            <a:avLst/>
          </a:prstGeom>
        </p:spPr>
        <p:txBody>
          <a:bodyPr>
            <a:normAutofit lnSpcReduction="10000"/>
          </a:bodyPr>
          <a:lstStyle>
            <a:lvl1pPr marL="269868" indent="-26986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Gotham" panose="02000504050000020004" pitchFamily="2" charset="0"/>
                <a:ea typeface="+mn-ea"/>
                <a:cs typeface="+mn-cs"/>
              </a:defRPr>
            </a:lvl1pPr>
            <a:lvl2pPr marL="541325" indent="-271456" algn="l" defTabSz="914377" rtl="0" eaLnBrk="1" latinLnBrk="0" hangingPunct="1">
              <a:lnSpc>
                <a:spcPct val="100000"/>
              </a:lnSpc>
              <a:spcBef>
                <a:spcPts val="600"/>
              </a:spcBef>
              <a:buFont typeface="Gotham" panose="02000504050000020004" pitchFamily="2" charset="0"/>
              <a:buChar char="–"/>
              <a:defRPr sz="1800" kern="1200">
                <a:solidFill>
                  <a:schemeClr val="tx1"/>
                </a:solidFill>
                <a:latin typeface="Gotham" panose="02000504050000020004" pitchFamily="2" charset="0"/>
                <a:ea typeface="+mn-ea"/>
                <a:cs typeface="+mn-cs"/>
              </a:defRPr>
            </a:lvl2pPr>
            <a:lvl3pPr marL="803255" indent="-261932"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Gotham" panose="02000504050000020004" pitchFamily="2" charset="0"/>
                <a:ea typeface="+mn-ea"/>
                <a:cs typeface="+mn-cs"/>
              </a:defRPr>
            </a:lvl3pPr>
            <a:lvl4pPr marL="1073124" indent="-269868" algn="l" defTabSz="914377" rtl="0" eaLnBrk="1" latinLnBrk="0" hangingPunct="1">
              <a:lnSpc>
                <a:spcPct val="100000"/>
              </a:lnSpc>
              <a:spcBef>
                <a:spcPts val="600"/>
              </a:spcBef>
              <a:buFont typeface="Gotham" panose="02000504050000020004" pitchFamily="2" charset="0"/>
              <a:buChar char="–"/>
              <a:defRPr sz="1400" kern="1200">
                <a:solidFill>
                  <a:schemeClr val="tx1"/>
                </a:solidFill>
                <a:latin typeface="Gotham" panose="02000504050000020004" pitchFamily="2" charset="0"/>
                <a:ea typeface="+mn-ea"/>
                <a:cs typeface="+mn-cs"/>
              </a:defRPr>
            </a:lvl4pPr>
            <a:lvl5pPr marL="1342992" indent="-269868"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Gotham" panose="02000504050000020004" pitchFamily="2" charset="0"/>
                <a:ea typeface="+mn-ea"/>
                <a:cs typeface="+mn-cs"/>
              </a:defRPr>
            </a:lvl5pPr>
            <a:lvl6pPr marL="1614448" indent="-271456" algn="l" defTabSz="914377"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6pPr>
            <a:lvl7pPr marL="1884316" indent="-269868"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7pPr>
            <a:lvl8pPr marL="2154185" indent="-269868" algn="l" defTabSz="914377"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8pPr>
            <a:lvl9pPr marL="2417702" indent="-263519"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9pPr>
          </a:lstStyle>
          <a:p>
            <a:r>
              <a:rPr lang="sv-SE" dirty="0">
                <a:solidFill>
                  <a:schemeClr val="bg1"/>
                </a:solidFill>
              </a:rPr>
              <a:t>Från t.ex. matavfall i Lunds kommun till rötning och uppgradering i Kristianstad direkt tillbaka till stadsbussar i Lund på 30 dagar</a:t>
            </a:r>
          </a:p>
          <a:p>
            <a:endParaRPr lang="sv-SE" dirty="0">
              <a:solidFill>
                <a:schemeClr val="bg1"/>
              </a:solidFill>
            </a:endParaRPr>
          </a:p>
          <a:p>
            <a:r>
              <a:rPr lang="sv-SE" dirty="0">
                <a:solidFill>
                  <a:schemeClr val="bg1"/>
                </a:solidFill>
              </a:rPr>
              <a:t>Stadstrafik &amp; Regionaltrafik</a:t>
            </a:r>
          </a:p>
          <a:p>
            <a:pPr lvl="1"/>
            <a:r>
              <a:rPr lang="sv-SE" dirty="0">
                <a:solidFill>
                  <a:schemeClr val="bg1"/>
                </a:solidFill>
              </a:rPr>
              <a:t>Väsentligt lägre </a:t>
            </a:r>
            <a:r>
              <a:rPr lang="sv-SE" dirty="0" err="1">
                <a:solidFill>
                  <a:schemeClr val="bg1"/>
                </a:solidFill>
              </a:rPr>
              <a:t>NOx</a:t>
            </a:r>
            <a:r>
              <a:rPr lang="sv-SE" dirty="0">
                <a:solidFill>
                  <a:schemeClr val="bg1"/>
                </a:solidFill>
              </a:rPr>
              <a:t> och partikelutsläpp</a:t>
            </a:r>
          </a:p>
          <a:p>
            <a:pPr lvl="1"/>
            <a:r>
              <a:rPr lang="sv-SE" dirty="0">
                <a:solidFill>
                  <a:schemeClr val="bg1"/>
                </a:solidFill>
              </a:rPr>
              <a:t>Minskat buller</a:t>
            </a:r>
          </a:p>
          <a:p>
            <a:pPr lvl="1"/>
            <a:r>
              <a:rPr lang="sv-SE" dirty="0">
                <a:solidFill>
                  <a:schemeClr val="bg1"/>
                </a:solidFill>
              </a:rPr>
              <a:t>Avlastar ett ansträngt elnät</a:t>
            </a:r>
          </a:p>
          <a:p>
            <a:endParaRPr lang="sv-SE" dirty="0">
              <a:solidFill>
                <a:schemeClr val="bg1"/>
              </a:solidFill>
            </a:endParaRPr>
          </a:p>
          <a:p>
            <a:r>
              <a:rPr lang="sv-SE" dirty="0">
                <a:solidFill>
                  <a:schemeClr val="bg1"/>
                </a:solidFill>
              </a:rPr>
              <a:t>13 oktober 2021 – Sydsvenskan belyser stora nyttan med en cirkulär lösning </a:t>
            </a:r>
          </a:p>
        </p:txBody>
      </p:sp>
      <p:pic>
        <p:nvPicPr>
          <p:cNvPr id="1026" name="id-2F07D9C4-D54D-4DB3-85FA-9D92CA123AD2" descr="Image.jpeg">
            <a:extLst>
              <a:ext uri="{FF2B5EF4-FFF2-40B4-BE49-F238E27FC236}">
                <a16:creationId xmlns:a16="http://schemas.microsoft.com/office/drawing/2014/main" id="{392C36FF-66AD-4F23-AD57-A9D35A0DFE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4289" r="-2649" b="34597"/>
          <a:stretch/>
        </p:blipFill>
        <p:spPr bwMode="auto">
          <a:xfrm>
            <a:off x="6550441" y="4137150"/>
            <a:ext cx="2769606" cy="254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d-A3C7B034-18F9-47F6-B79D-D3C581D5145C" descr="Image.jpeg">
            <a:extLst>
              <a:ext uri="{FF2B5EF4-FFF2-40B4-BE49-F238E27FC236}">
                <a16:creationId xmlns:a16="http://schemas.microsoft.com/office/drawing/2014/main" id="{6831E0FC-8002-4263-9143-9E0D2A684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 t="28495" r="2999" b="15667"/>
          <a:stretch/>
        </p:blipFill>
        <p:spPr bwMode="auto">
          <a:xfrm>
            <a:off x="8634486" y="1058541"/>
            <a:ext cx="3350431" cy="342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9106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C118-5E95-40FE-8F87-EF3573A7D276}"/>
              </a:ext>
            </a:extLst>
          </p:cNvPr>
          <p:cNvSpPr>
            <a:spLocks noGrp="1"/>
          </p:cNvSpPr>
          <p:nvPr>
            <p:ph type="title"/>
          </p:nvPr>
        </p:nvSpPr>
        <p:spPr/>
        <p:txBody>
          <a:bodyPr anchor="ctr">
            <a:normAutofit/>
          </a:bodyPr>
          <a:lstStyle/>
          <a:p>
            <a:r>
              <a:rPr lang="sv-SE" sz="3600" b="1" dirty="0">
                <a:solidFill>
                  <a:schemeClr val="bg1"/>
                </a:solidFill>
                <a:latin typeface="+mj-lt"/>
              </a:rPr>
              <a:t>Styrmedel i korta drag</a:t>
            </a:r>
            <a:br>
              <a:rPr lang="sv-SE" sz="3600" b="1" dirty="0">
                <a:solidFill>
                  <a:schemeClr val="bg1"/>
                </a:solidFill>
                <a:latin typeface="+mj-lt"/>
              </a:rPr>
            </a:br>
            <a:endParaRPr lang="fi-FI" dirty="0"/>
          </a:p>
        </p:txBody>
      </p:sp>
      <p:sp>
        <p:nvSpPr>
          <p:cNvPr id="3" name="Subtitle 2">
            <a:extLst>
              <a:ext uri="{FF2B5EF4-FFF2-40B4-BE49-F238E27FC236}">
                <a16:creationId xmlns:a16="http://schemas.microsoft.com/office/drawing/2014/main" id="{B43E917C-8531-426B-AAB8-387896C84CA3}"/>
              </a:ext>
            </a:extLst>
          </p:cNvPr>
          <p:cNvSpPr>
            <a:spLocks noGrp="1"/>
          </p:cNvSpPr>
          <p:nvPr>
            <p:ph idx="1"/>
          </p:nvPr>
        </p:nvSpPr>
        <p:spPr>
          <a:xfrm>
            <a:off x="1203878" y="1620888"/>
            <a:ext cx="10206244" cy="4976762"/>
          </a:xfrm>
        </p:spPr>
        <p:txBody>
          <a:bodyPr anchor="t">
            <a:normAutofit fontScale="85000" lnSpcReduction="20000"/>
          </a:bodyPr>
          <a:lstStyle/>
          <a:p>
            <a:pPr algn="l">
              <a:lnSpc>
                <a:spcPct val="100000"/>
              </a:lnSpc>
            </a:pPr>
            <a:r>
              <a:rPr lang="sv-SE" sz="2133" b="1" dirty="0">
                <a:solidFill>
                  <a:srgbClr val="FFFFFF"/>
                </a:solidFill>
                <a:latin typeface="+mn-lt"/>
              </a:rPr>
              <a:t>Tydlig styrning mot framförallt el, vätgas samt biogas: </a:t>
            </a:r>
          </a:p>
          <a:p>
            <a:pPr marL="0" indent="0" algn="l">
              <a:lnSpc>
                <a:spcPct val="100000"/>
              </a:lnSpc>
              <a:buNone/>
            </a:pPr>
            <a:r>
              <a:rPr lang="sv-SE" sz="2133" b="1" dirty="0">
                <a:solidFill>
                  <a:srgbClr val="FFFFFF"/>
                </a:solidFill>
                <a:latin typeface="+mn-lt"/>
              </a:rPr>
              <a:t>	</a:t>
            </a:r>
            <a:r>
              <a:rPr lang="sv-SE" sz="2133" dirty="0">
                <a:solidFill>
                  <a:srgbClr val="E3E000"/>
                </a:solidFill>
                <a:latin typeface="+mn-lt"/>
              </a:rPr>
              <a:t>- </a:t>
            </a:r>
            <a:r>
              <a:rPr lang="sv-SE" sz="2133" dirty="0">
                <a:solidFill>
                  <a:srgbClr val="E3E000"/>
                </a:solidFill>
              </a:rPr>
              <a:t>Bonus-</a:t>
            </a:r>
            <a:r>
              <a:rPr lang="sv-SE" sz="2133" dirty="0" err="1">
                <a:solidFill>
                  <a:srgbClr val="E3E000"/>
                </a:solidFill>
              </a:rPr>
              <a:t>Malus</a:t>
            </a:r>
            <a:r>
              <a:rPr lang="sv-SE" sz="2133" dirty="0">
                <a:solidFill>
                  <a:srgbClr val="E3E000"/>
                </a:solidFill>
              </a:rPr>
              <a:t>, miljözoner, miljöbilsdefinition och reduktionsplikt, </a:t>
            </a:r>
          </a:p>
          <a:p>
            <a:endParaRPr lang="sv-SE" sz="2100" b="1" dirty="0">
              <a:solidFill>
                <a:srgbClr val="FFFFFF"/>
              </a:solidFill>
              <a:latin typeface="+mn-lt"/>
            </a:endParaRPr>
          </a:p>
          <a:p>
            <a:r>
              <a:rPr lang="sv-SE" sz="2100" b="1" dirty="0">
                <a:solidFill>
                  <a:srgbClr val="FFFFFF"/>
                </a:solidFill>
                <a:latin typeface="+mn-lt"/>
              </a:rPr>
              <a:t>Merkostnaden vid besiktning ska tas bort</a:t>
            </a:r>
          </a:p>
          <a:p>
            <a:pPr algn="l">
              <a:lnSpc>
                <a:spcPct val="100000"/>
              </a:lnSpc>
            </a:pPr>
            <a:endParaRPr lang="sv-SE" sz="2133" dirty="0">
              <a:solidFill>
                <a:srgbClr val="FFFFFF"/>
              </a:solidFill>
              <a:latin typeface="+mn-lt"/>
            </a:endParaRPr>
          </a:p>
          <a:p>
            <a:pPr algn="l">
              <a:lnSpc>
                <a:spcPct val="100000"/>
              </a:lnSpc>
            </a:pPr>
            <a:r>
              <a:rPr lang="sv-SE" sz="2133" b="1" dirty="0">
                <a:solidFill>
                  <a:srgbClr val="FFFFFF"/>
                </a:solidFill>
                <a:latin typeface="+mn-lt"/>
              </a:rPr>
              <a:t>Stora volymer HVO kommer blandas in i fossil diesel närmaste 10 åren </a:t>
            </a:r>
          </a:p>
          <a:p>
            <a:pPr marL="0" indent="0" algn="l">
              <a:lnSpc>
                <a:spcPct val="100000"/>
              </a:lnSpc>
              <a:buNone/>
            </a:pPr>
            <a:r>
              <a:rPr lang="sv-SE" sz="2133" b="1" dirty="0">
                <a:solidFill>
                  <a:srgbClr val="FFFFFF"/>
                </a:solidFill>
                <a:latin typeface="+mn-lt"/>
              </a:rPr>
              <a:t>	</a:t>
            </a:r>
            <a:r>
              <a:rPr lang="sv-SE" sz="2133" dirty="0">
                <a:solidFill>
                  <a:srgbClr val="FFFFFF"/>
                </a:solidFill>
                <a:latin typeface="+mn-lt"/>
              </a:rPr>
              <a:t>– </a:t>
            </a:r>
            <a:r>
              <a:rPr lang="sv-SE" sz="2133" dirty="0">
                <a:solidFill>
                  <a:srgbClr val="E3E000"/>
                </a:solidFill>
                <a:latin typeface="+mn-lt"/>
              </a:rPr>
              <a:t>Vem får ta del av 100% HVO och varifrån kommer den?</a:t>
            </a:r>
          </a:p>
          <a:p>
            <a:pPr algn="l"/>
            <a:endParaRPr lang="sv-SE" sz="2133" b="1" dirty="0">
              <a:solidFill>
                <a:srgbClr val="FFFFFF"/>
              </a:solidFill>
              <a:latin typeface="+mn-lt"/>
            </a:endParaRPr>
          </a:p>
          <a:p>
            <a:pPr algn="l">
              <a:lnSpc>
                <a:spcPct val="100000"/>
              </a:lnSpc>
            </a:pPr>
            <a:r>
              <a:rPr lang="sv-SE" sz="2133" b="1" dirty="0">
                <a:solidFill>
                  <a:srgbClr val="FFFFFF"/>
                </a:solidFill>
              </a:rPr>
              <a:t>Fortsatt skattebefrielse för biogas, beslutat till 31 dec 2030 </a:t>
            </a:r>
          </a:p>
          <a:p>
            <a:pPr marL="0" indent="0" algn="l">
              <a:lnSpc>
                <a:spcPct val="100000"/>
              </a:lnSpc>
              <a:buNone/>
            </a:pPr>
            <a:r>
              <a:rPr lang="sv-SE" sz="2133" b="1" dirty="0">
                <a:solidFill>
                  <a:srgbClr val="FFFFFF"/>
                </a:solidFill>
              </a:rPr>
              <a:t>	– </a:t>
            </a:r>
            <a:r>
              <a:rPr lang="sv-SE" sz="2133" b="1" dirty="0">
                <a:solidFill>
                  <a:srgbClr val="E3E000"/>
                </a:solidFill>
              </a:rPr>
              <a:t>D</a:t>
            </a:r>
            <a:r>
              <a:rPr lang="sv-SE" sz="2133" dirty="0">
                <a:solidFill>
                  <a:srgbClr val="E3E000"/>
                </a:solidFill>
              </a:rPr>
              <a:t>e flytande biodrivmedlen har bara beviljats år 2022 ut.</a:t>
            </a:r>
          </a:p>
          <a:p>
            <a:pPr lvl="1"/>
            <a:endParaRPr lang="sv-SE" sz="2133" b="1" dirty="0">
              <a:solidFill>
                <a:srgbClr val="FFFFFF"/>
              </a:solidFill>
            </a:endParaRPr>
          </a:p>
          <a:p>
            <a:pPr lvl="1"/>
            <a:endParaRPr lang="sv-SE" sz="2133" b="1" dirty="0">
              <a:solidFill>
                <a:srgbClr val="5CC1CB"/>
              </a:solidFill>
            </a:endParaRPr>
          </a:p>
          <a:p>
            <a:r>
              <a:rPr lang="sv-SE" sz="3000" b="1" i="1" u="sng" dirty="0">
                <a:solidFill>
                  <a:srgbClr val="FFFFFF"/>
                </a:solidFill>
                <a:latin typeface="+mn-lt"/>
              </a:rPr>
              <a:t>Klimatpremien för miljölastbilar &amp; Klimatklivet</a:t>
            </a:r>
          </a:p>
          <a:p>
            <a:endParaRPr lang="sv-SE" sz="3200" b="1" dirty="0">
              <a:solidFill>
                <a:srgbClr val="5CC1CB"/>
              </a:solidFill>
            </a:endParaRPr>
          </a:p>
          <a:p>
            <a:r>
              <a:rPr lang="sv-SE" sz="3200" b="1" dirty="0">
                <a:solidFill>
                  <a:srgbClr val="5CC1CB"/>
                </a:solidFill>
              </a:rPr>
              <a:t>Hela paletten av lösningar behövs!</a:t>
            </a:r>
          </a:p>
          <a:p>
            <a:endParaRPr lang="sv-SE" sz="3000" b="1" i="1" u="sng" dirty="0">
              <a:solidFill>
                <a:srgbClr val="FFFFFF"/>
              </a:solidFill>
              <a:highlight>
                <a:srgbClr val="00FF00"/>
              </a:highlight>
              <a:latin typeface="+mn-lt"/>
            </a:endParaRPr>
          </a:p>
        </p:txBody>
      </p:sp>
      <p:sp>
        <p:nvSpPr>
          <p:cNvPr id="4" name="Slide Number Placeholder 3" hidden="1">
            <a:extLst>
              <a:ext uri="{FF2B5EF4-FFF2-40B4-BE49-F238E27FC236}">
                <a16:creationId xmlns:a16="http://schemas.microsoft.com/office/drawing/2014/main" id="{8912C4C4-6040-4101-85D7-5C08C334488A}"/>
              </a:ext>
            </a:extLst>
          </p:cNvPr>
          <p:cNvSpPr>
            <a:spLocks noGrp="1"/>
          </p:cNvSpPr>
          <p:nvPr>
            <p:ph type="sldNum" sz="quarter" idx="12"/>
          </p:nvPr>
        </p:nvSpPr>
        <p:spPr/>
        <p:txBody>
          <a:bodyPr/>
          <a:lstStyle/>
          <a:p>
            <a:pPr>
              <a:spcAft>
                <a:spcPts val="600"/>
              </a:spcAft>
            </a:pPr>
            <a:fld id="{B512881F-7AFD-49D6-B09C-221764931D1E}" type="slidenum">
              <a:rPr lang="fi-FI" smtClean="0"/>
              <a:pPr>
                <a:spcAft>
                  <a:spcPts val="600"/>
                </a:spcAft>
              </a:pPr>
              <a:t>16</a:t>
            </a:fld>
            <a:endParaRPr lang="fi-FI"/>
          </a:p>
        </p:txBody>
      </p:sp>
      <p:sp>
        <p:nvSpPr>
          <p:cNvPr id="9" name="Slide Number Placeholder 3">
            <a:extLst>
              <a:ext uri="{FF2B5EF4-FFF2-40B4-BE49-F238E27FC236}">
                <a16:creationId xmlns:a16="http://schemas.microsoft.com/office/drawing/2014/main" id="{CECCE5EE-F20D-4A28-A7B1-655792761F6B}"/>
              </a:ext>
            </a:extLst>
          </p:cNvPr>
          <p:cNvSpPr>
            <a:spLocks noGrp="1"/>
          </p:cNvSpPr>
          <p:nvPr>
            <p:ph type="sldNum" sz="quarter" idx="4294967295"/>
          </p:nvPr>
        </p:nvSpPr>
        <p:spPr>
          <a:xfrm>
            <a:off x="11112500" y="6453188"/>
            <a:ext cx="1079500" cy="144462"/>
          </a:xfrm>
        </p:spPr>
        <p:txBody>
          <a:bodyPr/>
          <a:lstStyle/>
          <a:p>
            <a:pPr>
              <a:spcAft>
                <a:spcPts val="600"/>
              </a:spcAft>
            </a:pPr>
            <a:fld id="{B512881F-7AFD-49D6-B09C-221764931D1E}" type="slidenum">
              <a:rPr lang="fi-FI" smtClean="0"/>
              <a:pPr>
                <a:spcAft>
                  <a:spcPts val="600"/>
                </a:spcAft>
              </a:pPr>
              <a:t>16</a:t>
            </a:fld>
            <a:endParaRPr lang="fi-FI"/>
          </a:p>
        </p:txBody>
      </p:sp>
    </p:spTree>
    <p:extLst>
      <p:ext uri="{BB962C8B-B14F-4D97-AF65-F5344CB8AC3E}">
        <p14:creationId xmlns:p14="http://schemas.microsoft.com/office/powerpoint/2010/main" val="15900309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68ED-D7AD-4AC0-8630-14BCA720799A}"/>
              </a:ext>
            </a:extLst>
          </p:cNvPr>
          <p:cNvSpPr>
            <a:spLocks noGrp="1"/>
          </p:cNvSpPr>
          <p:nvPr>
            <p:ph type="title"/>
          </p:nvPr>
        </p:nvSpPr>
        <p:spPr>
          <a:xfrm>
            <a:off x="587468" y="33921"/>
            <a:ext cx="11017064" cy="1655464"/>
          </a:xfrm>
        </p:spPr>
        <p:txBody>
          <a:bodyPr/>
          <a:lstStyle/>
          <a:p>
            <a:pPr algn="ctr"/>
            <a:r>
              <a:rPr lang="sv-SE" sz="3200" dirty="0">
                <a:latin typeface="+mj-lt"/>
              </a:rPr>
              <a:t>Klimatklivet &amp; Klimatpremien för miljölastbilar </a:t>
            </a:r>
            <a:br>
              <a:rPr lang="sv-SE" sz="3200" dirty="0">
                <a:latin typeface="+mj-lt"/>
              </a:rPr>
            </a:br>
            <a:r>
              <a:rPr lang="sv-SE" sz="3733" dirty="0">
                <a:latin typeface="+mj-lt"/>
              </a:rPr>
              <a:t>OBS Alltid godkänt stöd före order </a:t>
            </a:r>
            <a:br>
              <a:rPr lang="sv-SE" dirty="0"/>
            </a:br>
            <a:endParaRPr lang="sv-SE" dirty="0"/>
          </a:p>
        </p:txBody>
      </p:sp>
      <p:sp>
        <p:nvSpPr>
          <p:cNvPr id="3" name="Slide Number Placeholder 2">
            <a:extLst>
              <a:ext uri="{FF2B5EF4-FFF2-40B4-BE49-F238E27FC236}">
                <a16:creationId xmlns:a16="http://schemas.microsoft.com/office/drawing/2014/main" id="{A979DC9D-A418-40F7-B966-7149193F3077}"/>
              </a:ext>
            </a:extLst>
          </p:cNvPr>
          <p:cNvSpPr>
            <a:spLocks noGrp="1"/>
          </p:cNvSpPr>
          <p:nvPr>
            <p:ph type="sldNum" sz="quarter" idx="12"/>
          </p:nvPr>
        </p:nvSpPr>
        <p:spPr/>
        <p:txBody>
          <a:bodyPr/>
          <a:lstStyle/>
          <a:p>
            <a:pPr defTabSz="1219170"/>
            <a:fld id="{B512881F-7AFD-49D6-B09C-221764931D1E}" type="slidenum">
              <a:rPr lang="fi-FI">
                <a:solidFill>
                  <a:prstClr val="white"/>
                </a:solidFill>
                <a:latin typeface="EON Brix Sans"/>
              </a:rPr>
              <a:pPr defTabSz="1219170"/>
              <a:t>17</a:t>
            </a:fld>
            <a:endParaRPr lang="fi-FI">
              <a:solidFill>
                <a:prstClr val="white"/>
              </a:solidFill>
              <a:latin typeface="EON Brix Sans"/>
            </a:endParaRPr>
          </a:p>
        </p:txBody>
      </p:sp>
      <p:pic>
        <p:nvPicPr>
          <p:cNvPr id="4" name="Picture 2">
            <a:extLst>
              <a:ext uri="{FF2B5EF4-FFF2-40B4-BE49-F238E27FC236}">
                <a16:creationId xmlns:a16="http://schemas.microsoft.com/office/drawing/2014/main" id="{7010D926-49B7-4794-9C02-A562FD3B78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06694" y="3965417"/>
            <a:ext cx="2758985" cy="150655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47F4ABFB-BA2C-4D62-B007-F090A5AD55E9}"/>
              </a:ext>
            </a:extLst>
          </p:cNvPr>
          <p:cNvPicPr>
            <a:picLocks noChangeAspect="1"/>
          </p:cNvPicPr>
          <p:nvPr/>
        </p:nvPicPr>
        <p:blipFill>
          <a:blip r:embed="rId4"/>
          <a:stretch>
            <a:fillRect/>
          </a:stretch>
        </p:blipFill>
        <p:spPr>
          <a:xfrm>
            <a:off x="9545366" y="1658612"/>
            <a:ext cx="2359864" cy="654416"/>
          </a:xfrm>
          <a:prstGeom prst="rect">
            <a:avLst/>
          </a:prstGeom>
        </p:spPr>
      </p:pic>
      <p:sp>
        <p:nvSpPr>
          <p:cNvPr id="7" name="Subtitle 2">
            <a:extLst>
              <a:ext uri="{FF2B5EF4-FFF2-40B4-BE49-F238E27FC236}">
                <a16:creationId xmlns:a16="http://schemas.microsoft.com/office/drawing/2014/main" id="{DCD2B2F4-1D44-4F6F-BD89-FE8790EE899A}"/>
              </a:ext>
            </a:extLst>
          </p:cNvPr>
          <p:cNvSpPr txBox="1">
            <a:spLocks/>
          </p:cNvSpPr>
          <p:nvPr/>
        </p:nvSpPr>
        <p:spPr>
          <a:xfrm>
            <a:off x="587468" y="1658612"/>
            <a:ext cx="9505951" cy="4601008"/>
          </a:xfrm>
          <a:prstGeom prst="rect">
            <a:avLst/>
          </a:prstGeom>
        </p:spPr>
        <p:txBody>
          <a:bodyPr anchor="t">
            <a:normAutofit/>
          </a:bodyPr>
          <a:lstStyle>
            <a:lvl1pPr marL="269868" indent="-269868" algn="l" defTabSz="914377" rtl="0" eaLnBrk="1" latinLnBrk="0" hangingPunct="1">
              <a:lnSpc>
                <a:spcPct val="100000"/>
              </a:lnSpc>
              <a:spcBef>
                <a:spcPts val="600"/>
              </a:spcBef>
              <a:buFont typeface="Arial" panose="020B0604020202020204" pitchFamily="34" charset="0"/>
              <a:buChar char="•"/>
              <a:defRPr sz="2000" kern="1200">
                <a:solidFill>
                  <a:schemeClr val="tx1"/>
                </a:solidFill>
                <a:latin typeface="Gotham" panose="02000504050000020004" pitchFamily="2" charset="0"/>
                <a:ea typeface="+mn-ea"/>
                <a:cs typeface="+mn-cs"/>
              </a:defRPr>
            </a:lvl1pPr>
            <a:lvl2pPr marL="541325" indent="-271456" algn="l" defTabSz="914377" rtl="0" eaLnBrk="1" latinLnBrk="0" hangingPunct="1">
              <a:lnSpc>
                <a:spcPct val="100000"/>
              </a:lnSpc>
              <a:spcBef>
                <a:spcPts val="600"/>
              </a:spcBef>
              <a:buFont typeface="Gotham" panose="02000504050000020004" pitchFamily="2" charset="0"/>
              <a:buChar char="–"/>
              <a:defRPr sz="1800" kern="1200">
                <a:solidFill>
                  <a:schemeClr val="tx1"/>
                </a:solidFill>
                <a:latin typeface="Gotham" panose="02000504050000020004" pitchFamily="2" charset="0"/>
                <a:ea typeface="+mn-ea"/>
                <a:cs typeface="+mn-cs"/>
              </a:defRPr>
            </a:lvl2pPr>
            <a:lvl3pPr marL="803255" indent="-261932" algn="l" defTabSz="914377" rtl="0" eaLnBrk="1" latinLnBrk="0" hangingPunct="1">
              <a:lnSpc>
                <a:spcPct val="100000"/>
              </a:lnSpc>
              <a:spcBef>
                <a:spcPts val="600"/>
              </a:spcBef>
              <a:buFont typeface="Arial" panose="020B0604020202020204" pitchFamily="34" charset="0"/>
              <a:buChar char="•"/>
              <a:defRPr sz="1600" kern="1200">
                <a:solidFill>
                  <a:schemeClr val="tx1"/>
                </a:solidFill>
                <a:latin typeface="Gotham" panose="02000504050000020004" pitchFamily="2" charset="0"/>
                <a:ea typeface="+mn-ea"/>
                <a:cs typeface="+mn-cs"/>
              </a:defRPr>
            </a:lvl3pPr>
            <a:lvl4pPr marL="1073124" indent="-269868" algn="l" defTabSz="914377" rtl="0" eaLnBrk="1" latinLnBrk="0" hangingPunct="1">
              <a:lnSpc>
                <a:spcPct val="100000"/>
              </a:lnSpc>
              <a:spcBef>
                <a:spcPts val="600"/>
              </a:spcBef>
              <a:buFont typeface="Gotham" panose="02000504050000020004" pitchFamily="2" charset="0"/>
              <a:buChar char="–"/>
              <a:defRPr sz="1400" kern="1200">
                <a:solidFill>
                  <a:schemeClr val="tx1"/>
                </a:solidFill>
                <a:latin typeface="Gotham" panose="02000504050000020004" pitchFamily="2" charset="0"/>
                <a:ea typeface="+mn-ea"/>
                <a:cs typeface="+mn-cs"/>
              </a:defRPr>
            </a:lvl4pPr>
            <a:lvl5pPr marL="1342992" indent="-269868"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Gotham" panose="02000504050000020004" pitchFamily="2" charset="0"/>
                <a:ea typeface="+mn-ea"/>
                <a:cs typeface="+mn-cs"/>
              </a:defRPr>
            </a:lvl5pPr>
            <a:lvl6pPr marL="1614448" indent="-271456" algn="l" defTabSz="914377"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6pPr>
            <a:lvl7pPr marL="1884316" indent="-269868"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7pPr>
            <a:lvl8pPr marL="2154185" indent="-269868" algn="l" defTabSz="914377" rtl="0" eaLnBrk="1" latinLnBrk="0" hangingPunct="1">
              <a:lnSpc>
                <a:spcPct val="100000"/>
              </a:lnSpc>
              <a:spcBef>
                <a:spcPts val="600"/>
              </a:spcBef>
              <a:buFont typeface="Gotham" panose="02000504050000020004" pitchFamily="2" charset="0"/>
              <a:buChar char="–"/>
              <a:defRPr sz="1200" kern="1200">
                <a:solidFill>
                  <a:schemeClr val="tx1"/>
                </a:solidFill>
                <a:latin typeface="+mn-lt"/>
                <a:ea typeface="+mn-ea"/>
                <a:cs typeface="+mn-cs"/>
              </a:defRPr>
            </a:lvl8pPr>
            <a:lvl9pPr marL="2417702" indent="-263519" algn="l" defTabSz="914377"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algn="l" defTabSz="1219170"/>
            <a:r>
              <a:rPr lang="sv-SE" sz="2400" b="1" dirty="0">
                <a:solidFill>
                  <a:srgbClr val="FFFFFF"/>
                </a:solidFill>
                <a:latin typeface="Gotham"/>
              </a:rPr>
              <a:t>Klimatpremien för miljölastbilar (CBG, LBG och BEV)</a:t>
            </a:r>
          </a:p>
          <a:p>
            <a:pPr lvl="1" defTabSz="1219170"/>
            <a:r>
              <a:rPr lang="sv-SE" sz="2200" b="1" dirty="0">
                <a:solidFill>
                  <a:srgbClr val="FFFFFF"/>
                </a:solidFill>
                <a:latin typeface="Gotham"/>
              </a:rPr>
              <a:t>Löpande ansökningar, beslut inom 2 månader</a:t>
            </a:r>
          </a:p>
          <a:p>
            <a:pPr lvl="1" defTabSz="1219170"/>
            <a:r>
              <a:rPr lang="sv-SE" sz="2200" b="1" dirty="0">
                <a:solidFill>
                  <a:srgbClr val="FFFFFF"/>
                </a:solidFill>
                <a:latin typeface="Gotham"/>
                <a:hlinkClick r:id="rId5"/>
              </a:rPr>
              <a:t>https://www.energimyndigheten.se/klimat--miljo/transporter/transporteffektivt-samhalle/klimatpremie/</a:t>
            </a:r>
            <a:endParaRPr lang="sv-SE" sz="2200" b="1" dirty="0">
              <a:solidFill>
                <a:srgbClr val="FFFFFF"/>
              </a:solidFill>
              <a:latin typeface="Gotham"/>
            </a:endParaRPr>
          </a:p>
          <a:p>
            <a:pPr marL="269869" lvl="1" indent="0" defTabSz="1219170">
              <a:buNone/>
            </a:pPr>
            <a:endParaRPr lang="sv-SE" sz="2200" b="1" dirty="0">
              <a:solidFill>
                <a:srgbClr val="FFFFFF"/>
              </a:solidFill>
              <a:latin typeface="Gotham"/>
            </a:endParaRPr>
          </a:p>
          <a:p>
            <a:pPr defTabSz="1219170"/>
            <a:r>
              <a:rPr lang="sv-SE" sz="2400" b="1" dirty="0">
                <a:solidFill>
                  <a:srgbClr val="FFFFFF"/>
                </a:solidFill>
                <a:latin typeface="Gotham"/>
              </a:rPr>
              <a:t>Klimatklivet (Infrastruktur &amp; LBG, </a:t>
            </a:r>
            <a:r>
              <a:rPr lang="sv-SE" sz="2200" b="1" dirty="0">
                <a:solidFill>
                  <a:srgbClr val="FFFFFF"/>
                </a:solidFill>
                <a:latin typeface="Gotham"/>
              </a:rPr>
              <a:t>Ansökningstider 2021:</a:t>
            </a:r>
            <a:endParaRPr lang="sv-SE" sz="2400" b="1" dirty="0">
              <a:solidFill>
                <a:srgbClr val="FFFFFF"/>
              </a:solidFill>
              <a:latin typeface="Gotham"/>
            </a:endParaRPr>
          </a:p>
          <a:p>
            <a:pPr lvl="1" defTabSz="1219170"/>
            <a:r>
              <a:rPr lang="sv-SE" sz="2200" b="1" dirty="0">
                <a:solidFill>
                  <a:srgbClr val="FFFFFF"/>
                </a:solidFill>
                <a:latin typeface="Gotham"/>
              </a:rPr>
              <a:t>4 ansökningsomgångar per år</a:t>
            </a:r>
          </a:p>
          <a:p>
            <a:pPr lvl="1" defTabSz="1219170"/>
            <a:r>
              <a:rPr lang="sv-SE" sz="2200" b="1" dirty="0">
                <a:solidFill>
                  <a:srgbClr val="FFFFFF"/>
                </a:solidFill>
                <a:latin typeface="Gotham"/>
              </a:rPr>
              <a:t>Handläggningstid: 6-12 månader</a:t>
            </a:r>
          </a:p>
          <a:p>
            <a:pPr lvl="1" defTabSz="1219170"/>
            <a:r>
              <a:rPr lang="sv-SE" sz="2200" b="1" dirty="0">
                <a:solidFill>
                  <a:srgbClr val="FFFFFF"/>
                </a:solidFill>
                <a:latin typeface="Gotham"/>
                <a:hlinkClick r:id="rId6"/>
              </a:rPr>
              <a:t>https://www.naturvardsverket.se/bidrag/klimatklivet/</a:t>
            </a:r>
            <a:endParaRPr lang="sv-SE" sz="2200" b="1" dirty="0">
              <a:solidFill>
                <a:srgbClr val="FFFFFF"/>
              </a:solidFill>
              <a:latin typeface="Gotham"/>
            </a:endParaRPr>
          </a:p>
        </p:txBody>
      </p:sp>
    </p:spTree>
    <p:extLst>
      <p:ext uri="{BB962C8B-B14F-4D97-AF65-F5344CB8AC3E}">
        <p14:creationId xmlns:p14="http://schemas.microsoft.com/office/powerpoint/2010/main" val="7721202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C96E-1410-48A8-BBD3-76DFFF1D99D7}"/>
              </a:ext>
            </a:extLst>
          </p:cNvPr>
          <p:cNvSpPr>
            <a:spLocks noGrp="1"/>
          </p:cNvSpPr>
          <p:nvPr>
            <p:ph type="ctrTitle"/>
          </p:nvPr>
        </p:nvSpPr>
        <p:spPr/>
        <p:txBody>
          <a:bodyPr/>
          <a:lstStyle/>
          <a:p>
            <a:r>
              <a:rPr lang="en-US" sz="2400" dirty="0" err="1">
                <a:latin typeface="Gotham"/>
              </a:rPr>
              <a:t>Frågor</a:t>
            </a:r>
            <a:r>
              <a:rPr lang="en-US" sz="2400" dirty="0">
                <a:latin typeface="Gotham"/>
              </a:rPr>
              <a:t>?</a:t>
            </a:r>
            <a:endParaRPr lang="en-US" dirty="0"/>
          </a:p>
        </p:txBody>
      </p:sp>
      <p:sp>
        <p:nvSpPr>
          <p:cNvPr id="4" name="Slide Number Placeholder 3">
            <a:extLst>
              <a:ext uri="{FF2B5EF4-FFF2-40B4-BE49-F238E27FC236}">
                <a16:creationId xmlns:a16="http://schemas.microsoft.com/office/drawing/2014/main" id="{CC1AF5C9-BC81-46DF-9454-DBBB1CFE7F6B}"/>
              </a:ext>
            </a:extLst>
          </p:cNvPr>
          <p:cNvSpPr>
            <a:spLocks noGrp="1"/>
          </p:cNvSpPr>
          <p:nvPr>
            <p:ph type="sldNum" sz="quarter" idx="12"/>
          </p:nvPr>
        </p:nvSpPr>
        <p:spPr/>
        <p:txBody>
          <a:bodyPr/>
          <a:lstStyle/>
          <a:p>
            <a:fld id="{B512881F-7AFD-49D6-B09C-221764931D1E}" type="slidenum">
              <a:rPr lang="fi-FI" smtClean="0"/>
              <a:pPr/>
              <a:t>18</a:t>
            </a:fld>
            <a:endParaRPr lang="fi-FI"/>
          </a:p>
        </p:txBody>
      </p:sp>
    </p:spTree>
    <p:extLst>
      <p:ext uri="{BB962C8B-B14F-4D97-AF65-F5344CB8AC3E}">
        <p14:creationId xmlns:p14="http://schemas.microsoft.com/office/powerpoint/2010/main" val="31030730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0190746" y="0"/>
            <a:ext cx="2001253" cy="6858000"/>
          </a:xfrm>
          <a:prstGeom prst="rect">
            <a:avLst/>
          </a:prstGeom>
          <a:solidFill>
            <a:schemeClr val="bg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537" y="717801"/>
            <a:ext cx="1485869" cy="1303323"/>
          </a:xfrm>
          <a:prstGeom prst="rect">
            <a:avLst/>
          </a:prstGeom>
        </p:spPr>
      </p:pic>
      <p:sp>
        <p:nvSpPr>
          <p:cNvPr id="10" name="AutoShape 2" descr="Bildresultat för sustainable business hub logg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Title 1"/>
          <p:cNvSpPr txBox="1">
            <a:spLocks/>
          </p:cNvSpPr>
          <p:nvPr/>
        </p:nvSpPr>
        <p:spPr>
          <a:xfrm>
            <a:off x="1879039" y="3121223"/>
            <a:ext cx="7840037" cy="615553"/>
          </a:xfrm>
          <a:prstGeom prst="rect">
            <a:avLst/>
          </a:prstGeom>
        </p:spPr>
        <p:txBody>
          <a:bodyPr vert="horz" wrap="square" lIns="0" tIns="0" rIns="0" bIns="0" rtlCol="0" anchor="t" anchorCtr="0">
            <a:spAutoFit/>
          </a:bodyPr>
          <a:lstStyle/>
          <a:p>
            <a:pPr lvl="0" defTabSz="457200">
              <a:spcBef>
                <a:spcPct val="0"/>
              </a:spcBef>
              <a:defRPr/>
            </a:pPr>
            <a:r>
              <a:rPr kumimoji="0" lang="en-US" sz="4000" b="1" i="0" u="none" strike="noStrike" kern="1200" cap="none" spc="0" normalizeH="0" baseline="0" dirty="0" err="1">
                <a:ln>
                  <a:noFill/>
                </a:ln>
                <a:solidFill>
                  <a:srgbClr val="005A7C"/>
                </a:solidFill>
                <a:effectLst/>
                <a:uLnTx/>
                <a:uFillTx/>
                <a:latin typeface="Cambria" pitchFamily="18" charset="0"/>
                <a:ea typeface="+mj-ea"/>
                <a:cs typeface="+mj-cs"/>
              </a:rPr>
              <a:t>Byt</a:t>
            </a: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 till </a:t>
            </a:r>
            <a:r>
              <a:rPr kumimoji="0" lang="en-US" sz="4000" b="1" i="0" u="none" strike="noStrike" kern="1200" cap="none" spc="0" normalizeH="0" baseline="0" dirty="0" err="1">
                <a:ln>
                  <a:noFill/>
                </a:ln>
                <a:solidFill>
                  <a:srgbClr val="005A7C"/>
                </a:solidFill>
                <a:effectLst/>
                <a:uLnTx/>
                <a:uFillTx/>
                <a:latin typeface="Cambria" pitchFamily="18" charset="0"/>
                <a:ea typeface="+mj-ea"/>
                <a:cs typeface="+mj-cs"/>
              </a:rPr>
              <a:t>bilder</a:t>
            </a: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 </a:t>
            </a:r>
            <a:r>
              <a:rPr kumimoji="0" lang="en-US" sz="4000" b="1" i="0" u="none" strike="noStrike" kern="1200" cap="none" spc="0" normalizeH="0" baseline="0" dirty="0" err="1">
                <a:ln>
                  <a:noFill/>
                </a:ln>
                <a:solidFill>
                  <a:srgbClr val="005A7C"/>
                </a:solidFill>
                <a:effectLst/>
                <a:uLnTx/>
                <a:uFillTx/>
                <a:latin typeface="Cambria" pitchFamily="18" charset="0"/>
                <a:ea typeface="+mj-ea"/>
                <a:cs typeface="+mj-cs"/>
              </a:rPr>
              <a:t>från</a:t>
            </a: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 Orange Gas</a:t>
            </a:r>
            <a:endParaRPr kumimoji="0" lang="en-GB" sz="4000" b="1" i="0" u="none" strike="noStrike" kern="1200" cap="none" spc="0" normalizeH="0" baseline="0" dirty="0">
              <a:ln>
                <a:noFill/>
              </a:ln>
              <a:solidFill>
                <a:srgbClr val="0E5171"/>
              </a:solidFill>
              <a:effectLst/>
              <a:uLnTx/>
              <a:uFillTx/>
              <a:latin typeface="Cambria" panose="02040503050406030204" pitchFamily="18" charset="0"/>
              <a:ea typeface="+mj-ea"/>
              <a:cs typeface="+mj-cs"/>
            </a:endParaRPr>
          </a:p>
        </p:txBody>
      </p:sp>
      <p:pic>
        <p:nvPicPr>
          <p:cNvPr id="14" name="Bildobjekt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81" y="1129993"/>
            <a:ext cx="402303" cy="5728007"/>
          </a:xfrm>
          <a:prstGeom prst="rect">
            <a:avLst/>
          </a:prstGeom>
        </p:spPr>
      </p:pic>
    </p:spTree>
    <p:extLst>
      <p:ext uri="{BB962C8B-B14F-4D97-AF65-F5344CB8AC3E}">
        <p14:creationId xmlns:p14="http://schemas.microsoft.com/office/powerpoint/2010/main" val="23315950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9204032" y="0"/>
            <a:ext cx="3048000" cy="6858000"/>
          </a:xfrm>
          <a:prstGeom prst="rect">
            <a:avLst/>
          </a:prstGeom>
          <a:solidFill>
            <a:schemeClr val="bg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1172" y="491673"/>
            <a:ext cx="2013656" cy="1766269"/>
          </a:xfrm>
          <a:prstGeom prst="rect">
            <a:avLst/>
          </a:prstGeom>
        </p:spPr>
      </p:pic>
      <p:sp>
        <p:nvSpPr>
          <p:cNvPr id="10" name="AutoShape 2" descr="Bildresultat för sustainable business hub logga"/>
          <p:cNvSpPr>
            <a:spLocks noChangeAspect="1" noChangeArrowheads="1"/>
          </p:cNvSpPr>
          <p:nvPr/>
        </p:nvSpPr>
        <p:spPr bwMode="auto">
          <a:xfrm>
            <a:off x="5943600" y="305848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4" name="Bildobjekt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64" y="1820411"/>
            <a:ext cx="402303" cy="5040656"/>
          </a:xfrm>
          <a:prstGeom prst="rect">
            <a:avLst/>
          </a:prstGeom>
        </p:spPr>
      </p:pic>
      <p:pic>
        <p:nvPicPr>
          <p:cNvPr id="23" name="Picture 4" descr="hlmlogo"/>
          <p:cNvPicPr>
            <a:picLocks noChangeAspect="1" noChangeArrowheads="1"/>
          </p:cNvPicPr>
          <p:nvPr/>
        </p:nvPicPr>
        <p:blipFill>
          <a:blip r:embed="rId5" cstate="print"/>
          <a:srcRect/>
          <a:stretch>
            <a:fillRect/>
          </a:stretch>
        </p:blipFill>
        <p:spPr bwMode="auto">
          <a:xfrm>
            <a:off x="4529437" y="5080821"/>
            <a:ext cx="983248" cy="300177"/>
          </a:xfrm>
          <a:prstGeom prst="rect">
            <a:avLst/>
          </a:prstGeom>
          <a:noFill/>
          <a:ln w="9525">
            <a:noFill/>
            <a:miter lim="800000"/>
            <a:headEnd/>
            <a:tailEnd/>
          </a:ln>
        </p:spPr>
      </p:pic>
      <p:pic>
        <p:nvPicPr>
          <p:cNvPr id="26" name="Picture 8" descr="luengM"/>
          <p:cNvPicPr>
            <a:picLocks noChangeAspect="1" noChangeArrowheads="1"/>
          </p:cNvPicPr>
          <p:nvPr/>
        </p:nvPicPr>
        <p:blipFill>
          <a:blip r:embed="rId6" cstate="print"/>
          <a:srcRect/>
          <a:stretch>
            <a:fillRect/>
          </a:stretch>
        </p:blipFill>
        <p:spPr bwMode="auto">
          <a:xfrm>
            <a:off x="5890066" y="6064194"/>
            <a:ext cx="324114" cy="390995"/>
          </a:xfrm>
          <a:prstGeom prst="rect">
            <a:avLst/>
          </a:prstGeom>
          <a:noFill/>
          <a:ln w="9525">
            <a:noFill/>
            <a:miter lim="800000"/>
            <a:headEnd/>
            <a:tailEnd/>
          </a:ln>
        </p:spPr>
      </p:pic>
      <p:pic>
        <p:nvPicPr>
          <p:cNvPr id="27" name="Picture 9" descr="Malmölogo"/>
          <p:cNvPicPr>
            <a:picLocks noChangeAspect="1" noChangeArrowheads="1"/>
          </p:cNvPicPr>
          <p:nvPr/>
        </p:nvPicPr>
        <p:blipFill>
          <a:blip r:embed="rId7" cstate="print"/>
          <a:srcRect l="8589" t="11116" r="8589" b="4941"/>
          <a:stretch>
            <a:fillRect/>
          </a:stretch>
        </p:blipFill>
        <p:spPr bwMode="auto">
          <a:xfrm>
            <a:off x="7235482" y="5076182"/>
            <a:ext cx="537792" cy="631009"/>
          </a:xfrm>
          <a:prstGeom prst="rect">
            <a:avLst/>
          </a:prstGeom>
          <a:noFill/>
          <a:ln w="9525">
            <a:noFill/>
            <a:miter lim="800000"/>
            <a:headEnd/>
            <a:tailEnd/>
          </a:ln>
        </p:spPr>
      </p:pic>
      <p:pic>
        <p:nvPicPr>
          <p:cNvPr id="28" name="Picture 10" descr="Helsingborg"/>
          <p:cNvPicPr>
            <a:picLocks noChangeAspect="1" noChangeArrowheads="1"/>
          </p:cNvPicPr>
          <p:nvPr/>
        </p:nvPicPr>
        <p:blipFill>
          <a:blip r:embed="rId8" cstate="print"/>
          <a:srcRect l="28525" t="13185"/>
          <a:stretch>
            <a:fillRect/>
          </a:stretch>
        </p:blipFill>
        <p:spPr bwMode="auto">
          <a:xfrm>
            <a:off x="3932935" y="5384314"/>
            <a:ext cx="499264" cy="492260"/>
          </a:xfrm>
          <a:prstGeom prst="rect">
            <a:avLst/>
          </a:prstGeom>
          <a:noFill/>
          <a:ln w="9525">
            <a:noFill/>
            <a:miter lim="800000"/>
            <a:headEnd/>
            <a:tailEnd/>
          </a:ln>
        </p:spPr>
      </p:pic>
      <p:pic>
        <p:nvPicPr>
          <p:cNvPr id="29" name="Picture 11" descr="Kristianstad"/>
          <p:cNvPicPr>
            <a:picLocks noChangeAspect="1" noChangeArrowheads="1"/>
          </p:cNvPicPr>
          <p:nvPr/>
        </p:nvPicPr>
        <p:blipFill>
          <a:blip r:embed="rId9" cstate="print"/>
          <a:srcRect/>
          <a:stretch>
            <a:fillRect/>
          </a:stretch>
        </p:blipFill>
        <p:spPr bwMode="auto">
          <a:xfrm>
            <a:off x="5512685" y="5455089"/>
            <a:ext cx="1798667" cy="437936"/>
          </a:xfrm>
          <a:prstGeom prst="rect">
            <a:avLst/>
          </a:prstGeom>
          <a:noFill/>
          <a:ln w="9525">
            <a:noFill/>
            <a:miter lim="800000"/>
            <a:headEnd/>
            <a:tailEnd/>
          </a:ln>
        </p:spPr>
      </p:pic>
      <p:pic>
        <p:nvPicPr>
          <p:cNvPr id="30" name="Picture 12" descr="NSR-web-ram"/>
          <p:cNvPicPr>
            <a:picLocks noChangeAspect="1" noChangeArrowheads="1"/>
          </p:cNvPicPr>
          <p:nvPr/>
        </p:nvPicPr>
        <p:blipFill rotWithShape="1">
          <a:blip r:embed="rId10" cstate="print"/>
          <a:srcRect l="3003" t="20922" r="7009" b="19001"/>
          <a:stretch/>
        </p:blipFill>
        <p:spPr bwMode="auto">
          <a:xfrm>
            <a:off x="7450632" y="3726588"/>
            <a:ext cx="1305429" cy="358979"/>
          </a:xfrm>
          <a:prstGeom prst="rect">
            <a:avLst/>
          </a:prstGeom>
          <a:noFill/>
          <a:ln w="9525">
            <a:noFill/>
            <a:miter lim="800000"/>
            <a:headEnd/>
            <a:tailEnd/>
          </a:ln>
        </p:spPr>
      </p:pic>
      <p:pic>
        <p:nvPicPr>
          <p:cNvPr id="31" name="Picture 16"/>
          <p:cNvPicPr>
            <a:picLocks noChangeAspect="1" noChangeArrowheads="1"/>
          </p:cNvPicPr>
          <p:nvPr/>
        </p:nvPicPr>
        <p:blipFill>
          <a:blip r:embed="rId11" cstate="print"/>
          <a:srcRect/>
          <a:stretch>
            <a:fillRect/>
          </a:stretch>
        </p:blipFill>
        <p:spPr bwMode="auto">
          <a:xfrm>
            <a:off x="4052442" y="4489238"/>
            <a:ext cx="873199" cy="256489"/>
          </a:xfrm>
          <a:prstGeom prst="rect">
            <a:avLst/>
          </a:prstGeom>
          <a:noFill/>
          <a:ln w="9525">
            <a:noFill/>
            <a:miter lim="800000"/>
            <a:headEnd/>
            <a:tailEnd/>
          </a:ln>
        </p:spPr>
      </p:pic>
      <p:pic>
        <p:nvPicPr>
          <p:cNvPr id="35" name="Picture 24" descr="MJ-Logo Sysav"/>
          <p:cNvPicPr>
            <a:picLocks noChangeAspect="1" noChangeArrowheads="1"/>
          </p:cNvPicPr>
          <p:nvPr/>
        </p:nvPicPr>
        <p:blipFill>
          <a:blip r:embed="rId12" cstate="print"/>
          <a:srcRect/>
          <a:stretch>
            <a:fillRect/>
          </a:stretch>
        </p:blipFill>
        <p:spPr bwMode="auto">
          <a:xfrm>
            <a:off x="6364032" y="3682366"/>
            <a:ext cx="822672" cy="340329"/>
          </a:xfrm>
          <a:prstGeom prst="rect">
            <a:avLst/>
          </a:prstGeom>
          <a:noFill/>
          <a:ln w="9525">
            <a:noFill/>
            <a:miter lim="800000"/>
            <a:headEnd/>
            <a:tailEnd/>
          </a:ln>
        </p:spPr>
      </p:pic>
      <p:pic>
        <p:nvPicPr>
          <p:cNvPr id="36" name="Picture 25" descr="MJ-RS_logo"/>
          <p:cNvPicPr>
            <a:picLocks noChangeAspect="1" noChangeArrowheads="1"/>
          </p:cNvPicPr>
          <p:nvPr/>
        </p:nvPicPr>
        <p:blipFill>
          <a:blip r:embed="rId13" cstate="print"/>
          <a:srcRect/>
          <a:stretch>
            <a:fillRect/>
          </a:stretch>
        </p:blipFill>
        <p:spPr bwMode="auto">
          <a:xfrm>
            <a:off x="8053923" y="4491511"/>
            <a:ext cx="572417" cy="529006"/>
          </a:xfrm>
          <a:prstGeom prst="rect">
            <a:avLst/>
          </a:prstGeom>
          <a:noFill/>
          <a:ln w="9525">
            <a:noFill/>
            <a:miter lim="800000"/>
            <a:headEnd/>
            <a:tailEnd/>
          </a:ln>
        </p:spPr>
      </p:pic>
      <p:pic>
        <p:nvPicPr>
          <p:cNvPr id="37" name="Bildobjekt 27" descr="slulogoT_rodgronJ.jpg"/>
          <p:cNvPicPr>
            <a:picLocks noChangeAspect="1"/>
          </p:cNvPicPr>
          <p:nvPr/>
        </p:nvPicPr>
        <p:blipFill>
          <a:blip r:embed="rId14" cstate="print"/>
          <a:srcRect/>
          <a:stretch>
            <a:fillRect/>
          </a:stretch>
        </p:blipFill>
        <p:spPr bwMode="auto">
          <a:xfrm>
            <a:off x="4971918" y="6011238"/>
            <a:ext cx="435111" cy="529188"/>
          </a:xfrm>
          <a:prstGeom prst="rect">
            <a:avLst/>
          </a:prstGeom>
          <a:noFill/>
          <a:ln w="9525">
            <a:noFill/>
            <a:miter lim="800000"/>
            <a:headEnd/>
            <a:tailEnd/>
          </a:ln>
        </p:spPr>
      </p:pic>
      <p:pic>
        <p:nvPicPr>
          <p:cNvPr id="38" name="Picture 16" descr="untitled"/>
          <p:cNvPicPr>
            <a:picLocks noChangeAspect="1" noChangeArrowheads="1"/>
          </p:cNvPicPr>
          <p:nvPr/>
        </p:nvPicPr>
        <p:blipFill>
          <a:blip r:embed="rId15" cstate="print"/>
          <a:srcRect/>
          <a:stretch>
            <a:fillRect/>
          </a:stretch>
        </p:blipFill>
        <p:spPr bwMode="auto">
          <a:xfrm>
            <a:off x="2892869" y="5045815"/>
            <a:ext cx="1001095" cy="405327"/>
          </a:xfrm>
          <a:prstGeom prst="rect">
            <a:avLst/>
          </a:prstGeom>
          <a:noFill/>
          <a:ln w="9525">
            <a:noFill/>
            <a:miter lim="800000"/>
            <a:headEnd/>
            <a:tailEnd/>
          </a:ln>
        </p:spPr>
      </p:pic>
      <p:pic>
        <p:nvPicPr>
          <p:cNvPr id="39" name="Picture 30" descr="Lunds kommun">
            <a:hlinkClick r:id="rId16" tooltip="Lunds kommun"/>
          </p:cNvPr>
          <p:cNvPicPr>
            <a:picLocks noChangeAspect="1" noChangeArrowheads="1"/>
          </p:cNvPicPr>
          <p:nvPr/>
        </p:nvPicPr>
        <p:blipFill>
          <a:blip r:embed="rId17" cstate="print"/>
          <a:srcRect/>
          <a:stretch>
            <a:fillRect/>
          </a:stretch>
        </p:blipFill>
        <p:spPr bwMode="auto">
          <a:xfrm>
            <a:off x="8290323" y="5242336"/>
            <a:ext cx="287578" cy="582613"/>
          </a:xfrm>
          <a:prstGeom prst="rect">
            <a:avLst/>
          </a:prstGeom>
          <a:noFill/>
          <a:ln w="9525">
            <a:noFill/>
            <a:miter lim="800000"/>
            <a:headEnd/>
            <a:tailEnd/>
          </a:ln>
        </p:spPr>
      </p:pic>
      <p:pic>
        <p:nvPicPr>
          <p:cNvPr id="41" name="Picture 32" descr="Logotyp">
            <a:hlinkClick r:id="rId18" tooltip="Länk till startsidan"/>
          </p:cNvPr>
          <p:cNvPicPr>
            <a:picLocks noChangeAspect="1" noChangeArrowheads="1"/>
          </p:cNvPicPr>
          <p:nvPr/>
        </p:nvPicPr>
        <p:blipFill>
          <a:blip r:embed="rId19" cstate="print"/>
          <a:srcRect/>
          <a:stretch>
            <a:fillRect/>
          </a:stretch>
        </p:blipFill>
        <p:spPr bwMode="auto">
          <a:xfrm>
            <a:off x="6598807" y="6204591"/>
            <a:ext cx="1188042" cy="223534"/>
          </a:xfrm>
          <a:prstGeom prst="rect">
            <a:avLst/>
          </a:prstGeom>
          <a:noFill/>
          <a:ln w="9525">
            <a:noFill/>
            <a:miter lim="800000"/>
            <a:headEnd/>
            <a:tailEnd/>
          </a:ln>
        </p:spPr>
      </p:pic>
      <p:sp>
        <p:nvSpPr>
          <p:cNvPr id="42" name="textruta 30"/>
          <p:cNvSpPr txBox="1">
            <a:spLocks noChangeArrowheads="1"/>
          </p:cNvSpPr>
          <p:nvPr/>
        </p:nvSpPr>
        <p:spPr bwMode="auto">
          <a:xfrm>
            <a:off x="1394206" y="3666442"/>
            <a:ext cx="1417183" cy="369332"/>
          </a:xfrm>
          <a:prstGeom prst="rect">
            <a:avLst/>
          </a:prstGeom>
          <a:noFill/>
          <a:ln w="9525">
            <a:noFill/>
            <a:miter lim="800000"/>
            <a:headEnd/>
            <a:tailEnd/>
          </a:ln>
        </p:spPr>
        <p:txBody>
          <a:bodyPr wrap="none">
            <a:spAutoFit/>
          </a:bodyPr>
          <a:lstStyle/>
          <a:p>
            <a:r>
              <a:rPr lang="sv-SE" b="1" dirty="0">
                <a:solidFill>
                  <a:srgbClr val="08465E"/>
                </a:solidFill>
                <a:latin typeface="Cambria" panose="02040503050406030204" pitchFamily="18" charset="0"/>
              </a:rPr>
              <a:t>Finansiärer</a:t>
            </a:r>
          </a:p>
        </p:txBody>
      </p:sp>
      <p:sp>
        <p:nvSpPr>
          <p:cNvPr id="43" name="textruta 31"/>
          <p:cNvSpPr txBox="1">
            <a:spLocks noChangeArrowheads="1"/>
          </p:cNvSpPr>
          <p:nvPr/>
        </p:nvSpPr>
        <p:spPr bwMode="auto">
          <a:xfrm>
            <a:off x="1379333" y="4523316"/>
            <a:ext cx="1213281" cy="369332"/>
          </a:xfrm>
          <a:prstGeom prst="rect">
            <a:avLst/>
          </a:prstGeom>
          <a:noFill/>
          <a:ln w="9525">
            <a:noFill/>
            <a:miter lim="800000"/>
            <a:headEnd/>
            <a:tailEnd/>
          </a:ln>
        </p:spPr>
        <p:txBody>
          <a:bodyPr wrap="none">
            <a:spAutoFit/>
          </a:bodyPr>
          <a:lstStyle/>
          <a:p>
            <a:r>
              <a:rPr lang="sv-SE" b="1">
                <a:solidFill>
                  <a:srgbClr val="08465E"/>
                </a:solidFill>
                <a:latin typeface="Cambria" panose="02040503050406030204" pitchFamily="18" charset="0"/>
              </a:rPr>
              <a:t>Deltagare</a:t>
            </a:r>
          </a:p>
        </p:txBody>
      </p:sp>
      <p:cxnSp>
        <p:nvCxnSpPr>
          <p:cNvPr id="45" name="Rak 36"/>
          <p:cNvCxnSpPr/>
          <p:nvPr/>
        </p:nvCxnSpPr>
        <p:spPr>
          <a:xfrm>
            <a:off x="1403648" y="5918093"/>
            <a:ext cx="7347731" cy="0"/>
          </a:xfrm>
          <a:prstGeom prst="line">
            <a:avLst/>
          </a:prstGeom>
          <a:ln>
            <a:solidFill>
              <a:srgbClr val="0E5171"/>
            </a:solidFill>
          </a:ln>
        </p:spPr>
        <p:style>
          <a:lnRef idx="1">
            <a:schemeClr val="accent1"/>
          </a:lnRef>
          <a:fillRef idx="0">
            <a:schemeClr val="accent1"/>
          </a:fillRef>
          <a:effectRef idx="0">
            <a:schemeClr val="accent1"/>
          </a:effectRef>
          <a:fontRef idx="minor">
            <a:schemeClr val="tx1"/>
          </a:fontRef>
        </p:style>
      </p:cxnSp>
      <p:cxnSp>
        <p:nvCxnSpPr>
          <p:cNvPr id="46" name="Rak 37"/>
          <p:cNvCxnSpPr/>
          <p:nvPr/>
        </p:nvCxnSpPr>
        <p:spPr>
          <a:xfrm>
            <a:off x="1403648" y="4328624"/>
            <a:ext cx="7419168" cy="0"/>
          </a:xfrm>
          <a:prstGeom prst="line">
            <a:avLst/>
          </a:prstGeom>
          <a:ln>
            <a:solidFill>
              <a:srgbClr val="0E5171"/>
            </a:solidFill>
          </a:ln>
        </p:spPr>
        <p:style>
          <a:lnRef idx="1">
            <a:schemeClr val="accent1"/>
          </a:lnRef>
          <a:fillRef idx="0">
            <a:schemeClr val="accent1"/>
          </a:fillRef>
          <a:effectRef idx="0">
            <a:schemeClr val="accent1"/>
          </a:effectRef>
          <a:fontRef idx="minor">
            <a:schemeClr val="tx1"/>
          </a:fontRef>
        </p:style>
      </p:cxnSp>
      <p:pic>
        <p:nvPicPr>
          <p:cNvPr id="48" name="Picture 4" descr="www.hkr.se"/>
          <p:cNvPicPr>
            <a:picLocks noChangeAspect="1" noChangeArrowheads="1"/>
          </p:cNvPicPr>
          <p:nvPr/>
        </p:nvPicPr>
        <p:blipFill>
          <a:blip r:embed="rId20" cstate="print"/>
          <a:srcRect t="10499" r="86165"/>
          <a:stretch>
            <a:fillRect/>
          </a:stretch>
        </p:blipFill>
        <p:spPr bwMode="auto">
          <a:xfrm>
            <a:off x="4313118" y="6148365"/>
            <a:ext cx="293129" cy="265304"/>
          </a:xfrm>
          <a:prstGeom prst="rect">
            <a:avLst/>
          </a:prstGeom>
          <a:noFill/>
        </p:spPr>
      </p:pic>
      <p:pic>
        <p:nvPicPr>
          <p:cNvPr id="49" name="Bildobjekt 48" descr="To start page">
            <a:hlinkClick r:id="rId21" tooltip="&quot;To start page&quot;"/>
          </p:cNvPr>
          <p:cNvPicPr/>
          <p:nvPr/>
        </p:nvPicPr>
        <p:blipFill>
          <a:blip r:embed="rId22" cstate="print"/>
          <a:srcRect l="4658" r="57891"/>
          <a:stretch>
            <a:fillRect/>
          </a:stretch>
        </p:blipFill>
        <p:spPr bwMode="auto">
          <a:xfrm>
            <a:off x="2924030" y="4622640"/>
            <a:ext cx="755086" cy="290418"/>
          </a:xfrm>
          <a:prstGeom prst="rect">
            <a:avLst/>
          </a:prstGeom>
          <a:noFill/>
          <a:ln w="9525">
            <a:noFill/>
            <a:miter lim="800000"/>
            <a:headEnd/>
            <a:tailEnd/>
          </a:ln>
        </p:spPr>
      </p:pic>
      <p:pic>
        <p:nvPicPr>
          <p:cNvPr id="50" name="Bildobjekt 49" descr="LSTm_logga_farg2.tiff"/>
          <p:cNvPicPr>
            <a:picLocks noChangeAspect="1"/>
          </p:cNvPicPr>
          <p:nvPr/>
        </p:nvPicPr>
        <p:blipFill>
          <a:blip r:embed="rId23" cstate="print"/>
          <a:stretch>
            <a:fillRect/>
          </a:stretch>
        </p:blipFill>
        <p:spPr>
          <a:xfrm>
            <a:off x="5230294" y="4391059"/>
            <a:ext cx="638814" cy="452846"/>
          </a:xfrm>
          <a:prstGeom prst="rect">
            <a:avLst/>
          </a:prstGeom>
        </p:spPr>
      </p:pic>
      <p:pic>
        <p:nvPicPr>
          <p:cNvPr id="51" name="Picture 2" descr="Beskrivning: Beskrivning: Beskrivning: Vellinge_logotyp_cmyk"/>
          <p:cNvPicPr>
            <a:picLocks noChangeAspect="1" noChangeArrowheads="1"/>
          </p:cNvPicPr>
          <p:nvPr/>
        </p:nvPicPr>
        <p:blipFill>
          <a:blip r:embed="rId24"/>
          <a:srcRect/>
          <a:stretch>
            <a:fillRect/>
          </a:stretch>
        </p:blipFill>
        <p:spPr bwMode="auto">
          <a:xfrm>
            <a:off x="7076136" y="4526704"/>
            <a:ext cx="710713" cy="423820"/>
          </a:xfrm>
          <a:prstGeom prst="rect">
            <a:avLst/>
          </a:prstGeom>
          <a:noFill/>
          <a:ln w="9525">
            <a:noFill/>
            <a:miter lim="800000"/>
            <a:headEnd/>
            <a:tailEnd/>
          </a:ln>
        </p:spPr>
      </p:pic>
      <p:pic>
        <p:nvPicPr>
          <p:cNvPr id="52" name="Picture 2" descr="Till startsidan">
            <a:hlinkClick r:id="rId25" tooltip="Till startsidan"/>
          </p:cNvPr>
          <p:cNvPicPr>
            <a:picLocks noChangeAspect="1" noChangeArrowheads="1"/>
          </p:cNvPicPr>
          <p:nvPr/>
        </p:nvPicPr>
        <p:blipFill>
          <a:blip r:embed="rId26"/>
          <a:srcRect/>
          <a:stretch>
            <a:fillRect/>
          </a:stretch>
        </p:blipFill>
        <p:spPr bwMode="auto">
          <a:xfrm>
            <a:off x="4424272" y="3748898"/>
            <a:ext cx="1561047" cy="261100"/>
          </a:xfrm>
          <a:prstGeom prst="rect">
            <a:avLst/>
          </a:prstGeom>
          <a:noFill/>
        </p:spPr>
      </p:pic>
      <p:sp>
        <p:nvSpPr>
          <p:cNvPr id="55" name="textruta 31"/>
          <p:cNvSpPr txBox="1">
            <a:spLocks noChangeArrowheads="1"/>
          </p:cNvSpPr>
          <p:nvPr/>
        </p:nvSpPr>
        <p:spPr bwMode="auto">
          <a:xfrm>
            <a:off x="1398383" y="6146588"/>
            <a:ext cx="2522165" cy="369332"/>
          </a:xfrm>
          <a:prstGeom prst="rect">
            <a:avLst/>
          </a:prstGeom>
          <a:noFill/>
          <a:ln w="9525">
            <a:noFill/>
            <a:miter lim="800000"/>
            <a:headEnd/>
            <a:tailEnd/>
          </a:ln>
        </p:spPr>
        <p:txBody>
          <a:bodyPr wrap="none">
            <a:spAutoFit/>
          </a:bodyPr>
          <a:lstStyle/>
          <a:p>
            <a:r>
              <a:rPr lang="sv-SE" b="1" dirty="0">
                <a:solidFill>
                  <a:srgbClr val="08465E"/>
                </a:solidFill>
                <a:latin typeface="Cambria" panose="02040503050406030204" pitchFamily="18" charset="0"/>
              </a:rPr>
              <a:t>Associerade deltagare</a:t>
            </a:r>
          </a:p>
        </p:txBody>
      </p:sp>
      <p:sp>
        <p:nvSpPr>
          <p:cNvPr id="60" name="Title 1"/>
          <p:cNvSpPr>
            <a:spLocks noGrp="1"/>
          </p:cNvSpPr>
          <p:nvPr>
            <p:ph type="title"/>
          </p:nvPr>
        </p:nvSpPr>
        <p:spPr>
          <a:xfrm>
            <a:off x="1324557" y="573440"/>
            <a:ext cx="7134080" cy="833418"/>
          </a:xfrm>
        </p:spPr>
        <p:txBody>
          <a:bodyPr>
            <a:normAutofit/>
          </a:bodyPr>
          <a:lstStyle/>
          <a:p>
            <a:r>
              <a:rPr lang="sv-SE" sz="3600" b="1" dirty="0">
                <a:solidFill>
                  <a:srgbClr val="005A7C"/>
                </a:solidFill>
                <a:latin typeface="Cambria" pitchFamily="18" charset="0"/>
              </a:rPr>
              <a:t>Biogas Syd är…</a:t>
            </a:r>
          </a:p>
        </p:txBody>
      </p:sp>
      <p:pic>
        <p:nvPicPr>
          <p:cNvPr id="8" name="Bildobjekt 7">
            <a:extLst>
              <a:ext uri="{FF2B5EF4-FFF2-40B4-BE49-F238E27FC236}">
                <a16:creationId xmlns:a16="http://schemas.microsoft.com/office/drawing/2014/main" id="{204ADB35-6DA7-4C2C-9469-D56FCB4C821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113891" y="4755951"/>
            <a:ext cx="394129" cy="512167"/>
          </a:xfrm>
          <a:prstGeom prst="rect">
            <a:avLst/>
          </a:prstGeom>
        </p:spPr>
      </p:pic>
      <p:pic>
        <p:nvPicPr>
          <p:cNvPr id="17" name="Bildobjekt 16">
            <a:extLst>
              <a:ext uri="{FF2B5EF4-FFF2-40B4-BE49-F238E27FC236}">
                <a16:creationId xmlns:a16="http://schemas.microsoft.com/office/drawing/2014/main" id="{495B6D3D-62B6-4606-8DD1-9E5A4BFAC60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009689" y="5343874"/>
            <a:ext cx="620598" cy="501893"/>
          </a:xfrm>
          <a:prstGeom prst="rect">
            <a:avLst/>
          </a:prstGeom>
        </p:spPr>
      </p:pic>
      <p:sp>
        <p:nvSpPr>
          <p:cNvPr id="34" name="Content Placeholder 2">
            <a:extLst>
              <a:ext uri="{FF2B5EF4-FFF2-40B4-BE49-F238E27FC236}">
                <a16:creationId xmlns:a16="http://schemas.microsoft.com/office/drawing/2014/main" id="{83CECD3A-EA7C-47AA-883C-3970D356E639}"/>
              </a:ext>
            </a:extLst>
          </p:cNvPr>
          <p:cNvSpPr txBox="1">
            <a:spLocks/>
          </p:cNvSpPr>
          <p:nvPr/>
        </p:nvSpPr>
        <p:spPr>
          <a:xfrm>
            <a:off x="1321560" y="1784469"/>
            <a:ext cx="6875802" cy="1143437"/>
          </a:xfrm>
          <a:prstGeom prst="rect">
            <a:avLst/>
          </a:prstGeom>
        </p:spPr>
        <p:txBody>
          <a:bodyPr vert="horz" lIns="91440" tIns="45720" rIns="91440" bIns="45720" rtlCol="0">
            <a:normAutofit fontScale="77500" lnSpcReduction="20000"/>
          </a:bodyPr>
          <a:lstStyle/>
          <a:p>
            <a:pPr marL="342900" indent="-342900" defTabSz="457200">
              <a:spcBef>
                <a:spcPct val="20000"/>
              </a:spcBef>
              <a:buClr>
                <a:srgbClr val="0E5171"/>
              </a:buClr>
              <a:buFont typeface="Lucida Grande"/>
              <a:buChar char="»"/>
              <a:defRPr/>
            </a:pPr>
            <a:r>
              <a:rPr lang="sv-SE" sz="2400" b="1" dirty="0">
                <a:solidFill>
                  <a:srgbClr val="005A7C"/>
                </a:solidFill>
                <a:latin typeface="Cambria" pitchFamily="18" charset="0"/>
              </a:rPr>
              <a:t>Ett nätverk som samverkar för att främja produktion, distribution och användning av biogas och biogödsel.</a:t>
            </a:r>
          </a:p>
          <a:p>
            <a:pPr defTabSz="457200">
              <a:spcBef>
                <a:spcPct val="20000"/>
              </a:spcBef>
              <a:buClr>
                <a:srgbClr val="0E5171"/>
              </a:buClr>
              <a:defRPr/>
            </a:pPr>
            <a:endParaRPr lang="sv-SE" sz="2400" b="1" dirty="0">
              <a:solidFill>
                <a:srgbClr val="005A7C"/>
              </a:solidFill>
              <a:latin typeface="Cambria" pitchFamily="18" charset="0"/>
            </a:endParaRPr>
          </a:p>
          <a:p>
            <a:pPr marL="342900" marR="0" lvl="0" indent="-342900" algn="l" defTabSz="457200" rtl="0" eaLnBrk="1" fontAlgn="auto" latinLnBrk="0" hangingPunct="1">
              <a:lnSpc>
                <a:spcPct val="100000"/>
              </a:lnSpc>
              <a:spcBef>
                <a:spcPct val="20000"/>
              </a:spcBef>
              <a:spcAft>
                <a:spcPts val="0"/>
              </a:spcAft>
              <a:buClr>
                <a:srgbClr val="0E5171"/>
              </a:buClr>
              <a:buSzTx/>
              <a:buFont typeface="Lucida Grande"/>
              <a:buChar char="»"/>
              <a:tabLst/>
              <a:defRPr/>
            </a:pPr>
            <a:r>
              <a:rPr lang="sv-SE" sz="2400" b="1" dirty="0">
                <a:solidFill>
                  <a:srgbClr val="005A7C"/>
                </a:solidFill>
                <a:latin typeface="Cambria" pitchFamily="18" charset="0"/>
              </a:rPr>
              <a:t>Deltagare från offentlig och privat sektor:</a:t>
            </a:r>
            <a:endParaRPr kumimoji="0" lang="sv-SE" sz="2400" b="0" i="0" u="none" strike="noStrike" kern="1200" cap="none" spc="0" normalizeH="0" baseline="0" dirty="0">
              <a:ln>
                <a:noFill/>
              </a:ln>
              <a:solidFill>
                <a:schemeClr val="tx1"/>
              </a:solidFill>
              <a:effectLst/>
              <a:uLnTx/>
              <a:uFillTx/>
              <a:latin typeface="Cambria" pitchFamily="18" charset="0"/>
              <a:ea typeface="+mn-ea"/>
              <a:cs typeface="+mn-cs"/>
            </a:endParaRPr>
          </a:p>
        </p:txBody>
      </p:sp>
      <p:pic>
        <p:nvPicPr>
          <p:cNvPr id="40" name="Bild 1">
            <a:extLst>
              <a:ext uri="{FF2B5EF4-FFF2-40B4-BE49-F238E27FC236}">
                <a16:creationId xmlns:a16="http://schemas.microsoft.com/office/drawing/2014/main" id="{4F077D0A-7DB4-4F65-928A-97C188FB6617}"/>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2878871" y="3731838"/>
            <a:ext cx="1286928" cy="298655"/>
          </a:xfrm>
          <a:prstGeom prst="rect">
            <a:avLst/>
          </a:prstGeom>
          <a:noFill/>
          <a:ln>
            <a:noFill/>
          </a:ln>
        </p:spPr>
      </p:pic>
    </p:spTree>
    <p:extLst>
      <p:ext uri="{BB962C8B-B14F-4D97-AF65-F5344CB8AC3E}">
        <p14:creationId xmlns:p14="http://schemas.microsoft.com/office/powerpoint/2010/main" val="16071117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0190746" y="0"/>
            <a:ext cx="2001253" cy="6858000"/>
          </a:xfrm>
          <a:prstGeom prst="rect">
            <a:avLst/>
          </a:prstGeom>
          <a:solidFill>
            <a:schemeClr val="bg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537" y="717801"/>
            <a:ext cx="1485869" cy="1303323"/>
          </a:xfrm>
          <a:prstGeom prst="rect">
            <a:avLst/>
          </a:prstGeom>
        </p:spPr>
      </p:pic>
      <p:sp>
        <p:nvSpPr>
          <p:cNvPr id="10" name="AutoShape 2" descr="Bildresultat för sustainable business hub logg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Title 1"/>
          <p:cNvSpPr txBox="1">
            <a:spLocks/>
          </p:cNvSpPr>
          <p:nvPr/>
        </p:nvSpPr>
        <p:spPr>
          <a:xfrm>
            <a:off x="1514604" y="1254514"/>
            <a:ext cx="7840037" cy="615553"/>
          </a:xfrm>
          <a:prstGeom prst="rect">
            <a:avLst/>
          </a:prstGeom>
        </p:spPr>
        <p:txBody>
          <a:bodyPr vert="horz" wrap="square" lIns="0" tIns="0" rIns="0" bIns="0" rtlCol="0" anchor="t" anchorCtr="0">
            <a:spAutoFit/>
          </a:bodyPr>
          <a:lstStyle/>
          <a:p>
            <a:pPr lvl="0" defTabSz="457200">
              <a:spcBef>
                <a:spcPct val="0"/>
              </a:spcBef>
              <a:defRPr/>
            </a:pPr>
            <a:r>
              <a:rPr lang="en-US" sz="4000" b="1" dirty="0" err="1">
                <a:solidFill>
                  <a:srgbClr val="005A7C"/>
                </a:solidFill>
                <a:latin typeface="Cambria" pitchFamily="18" charset="0"/>
                <a:ea typeface="+mj-ea"/>
                <a:cs typeface="+mj-cs"/>
              </a:rPr>
              <a:t>S</a:t>
            </a:r>
            <a:r>
              <a:rPr kumimoji="0" lang="en-US" sz="4000" b="1" i="0" u="none" strike="noStrike" kern="1200" cap="none" spc="0" normalizeH="0" baseline="0" dirty="0" err="1">
                <a:ln>
                  <a:noFill/>
                </a:ln>
                <a:solidFill>
                  <a:srgbClr val="005A7C"/>
                </a:solidFill>
                <a:effectLst/>
                <a:uLnTx/>
                <a:uFillTx/>
                <a:latin typeface="Cambria" pitchFamily="18" charset="0"/>
                <a:ea typeface="+mj-ea"/>
                <a:cs typeface="+mj-cs"/>
              </a:rPr>
              <a:t>lutord</a:t>
            </a: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 och </a:t>
            </a:r>
            <a:r>
              <a:rPr kumimoji="0" lang="en-US" sz="4000" b="1" i="0" u="none" strike="noStrike" kern="1200" cap="none" spc="0" normalizeH="0" baseline="0" dirty="0" err="1">
                <a:ln>
                  <a:noFill/>
                </a:ln>
                <a:solidFill>
                  <a:srgbClr val="005A7C"/>
                </a:solidFill>
                <a:effectLst/>
                <a:uLnTx/>
                <a:uFillTx/>
                <a:latin typeface="Cambria" pitchFamily="18" charset="0"/>
                <a:ea typeface="+mj-ea"/>
                <a:cs typeface="+mj-cs"/>
              </a:rPr>
              <a:t>medskick</a:t>
            </a:r>
            <a:endParaRPr kumimoji="0" lang="en-GB" sz="4000" b="1" i="0" u="none" strike="noStrike" kern="1200" cap="none" spc="0" normalizeH="0" baseline="0" dirty="0">
              <a:ln>
                <a:noFill/>
              </a:ln>
              <a:solidFill>
                <a:srgbClr val="0E5171"/>
              </a:solidFill>
              <a:effectLst/>
              <a:uLnTx/>
              <a:uFillTx/>
              <a:latin typeface="Cambria" panose="02040503050406030204" pitchFamily="18" charset="0"/>
              <a:ea typeface="+mj-ea"/>
              <a:cs typeface="+mj-cs"/>
            </a:endParaRPr>
          </a:p>
        </p:txBody>
      </p:sp>
      <p:pic>
        <p:nvPicPr>
          <p:cNvPr id="14" name="Bildobjekt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81" y="1129993"/>
            <a:ext cx="402303" cy="5728007"/>
          </a:xfrm>
          <a:prstGeom prst="rect">
            <a:avLst/>
          </a:prstGeom>
        </p:spPr>
      </p:pic>
      <p:sp>
        <p:nvSpPr>
          <p:cNvPr id="7" name="Content Placeholder 2">
            <a:extLst>
              <a:ext uri="{FF2B5EF4-FFF2-40B4-BE49-F238E27FC236}">
                <a16:creationId xmlns:a16="http://schemas.microsoft.com/office/drawing/2014/main" id="{90AC59CD-F118-42D4-9CB7-2E280E9C5FF7}"/>
              </a:ext>
            </a:extLst>
          </p:cNvPr>
          <p:cNvSpPr txBox="1">
            <a:spLocks/>
          </p:cNvSpPr>
          <p:nvPr/>
        </p:nvSpPr>
        <p:spPr>
          <a:xfrm>
            <a:off x="1352800" y="2339009"/>
            <a:ext cx="8733032" cy="4253814"/>
          </a:xfrm>
          <a:prstGeom prst="rect">
            <a:avLst/>
          </a:prstGeom>
        </p:spPr>
        <p:txBody>
          <a:bodyPr vert="horz" lIns="91440" tIns="45720" rIns="91440" bIns="45720" rtlCol="0">
            <a:noAutofit/>
          </a:bodyPr>
          <a:lstStyle/>
          <a:p>
            <a:pPr lvl="1" defTabSz="457200">
              <a:spcBef>
                <a:spcPts val="1000"/>
              </a:spcBef>
              <a:buClr>
                <a:srgbClr val="0E5171"/>
              </a:buClr>
              <a:defRPr/>
            </a:pPr>
            <a:r>
              <a:rPr lang="sv-SE" sz="2000" dirty="0">
                <a:latin typeface="Cambria" panose="02040503050406030204" pitchFamily="18" charset="0"/>
                <a:ea typeface="Cambria" panose="02040503050406030204" pitchFamily="18" charset="0"/>
              </a:rPr>
              <a:t>Generellt gällande transporter: </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Hitta det ni kan påverka direkt . Lågt hängande frukter</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Tänk större! Kommuner kan påverka så mycket mer än dem egna fordon</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Gör bra saker och berätta om det för andra</a:t>
            </a:r>
          </a:p>
          <a:p>
            <a:pPr lvl="1" defTabSz="457200">
              <a:spcBef>
                <a:spcPts val="1000"/>
              </a:spcBef>
              <a:buClr>
                <a:srgbClr val="0E5171"/>
              </a:buClr>
              <a:defRPr/>
            </a:pPr>
            <a:endParaRPr lang="sv-SE" sz="2000" dirty="0">
              <a:latin typeface="Cambria" panose="02040503050406030204" pitchFamily="18" charset="0"/>
              <a:ea typeface="Cambria" panose="02040503050406030204" pitchFamily="18" charset="0"/>
            </a:endParaRPr>
          </a:p>
          <a:p>
            <a:pPr lvl="1" defTabSz="457200">
              <a:spcBef>
                <a:spcPts val="1000"/>
              </a:spcBef>
              <a:buClr>
                <a:srgbClr val="0E5171"/>
              </a:buClr>
              <a:defRPr/>
            </a:pPr>
            <a:r>
              <a:rPr lang="sv-SE" sz="2000" dirty="0">
                <a:latin typeface="Cambria" panose="02040503050406030204" pitchFamily="18" charset="0"/>
                <a:ea typeface="Cambria" panose="02040503050406030204" pitchFamily="18" charset="0"/>
              </a:rPr>
              <a:t>Biogas</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Alla vill ha cirkulära lösningar – Biogasen är </a:t>
            </a:r>
            <a:r>
              <a:rPr lang="sv-SE" sz="2000" dirty="0" err="1">
                <a:latin typeface="Cambria" panose="02040503050406030204" pitchFamily="18" charset="0"/>
                <a:ea typeface="Cambria" panose="02040503050406030204" pitchFamily="18" charset="0"/>
              </a:rPr>
              <a:t>paradeexemplet</a:t>
            </a:r>
            <a:endParaRPr lang="sv-SE" sz="2000" dirty="0">
              <a:latin typeface="Cambria" panose="02040503050406030204" pitchFamily="18" charset="0"/>
              <a:ea typeface="Cambria" panose="02040503050406030204" pitchFamily="18" charset="0"/>
            </a:endParaRP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Biogasen finns här och nu som möjliggörare och Skåne har satsat  –                  nyttja det ni har byggt upp</a:t>
            </a:r>
            <a:endParaRPr lang="sv-SE" sz="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41108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0190746" y="0"/>
            <a:ext cx="2001253" cy="6858000"/>
          </a:xfrm>
          <a:prstGeom prst="rect">
            <a:avLst/>
          </a:prstGeom>
          <a:solidFill>
            <a:schemeClr val="bg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537" y="717801"/>
            <a:ext cx="1485869" cy="1303323"/>
          </a:xfrm>
          <a:prstGeom prst="rect">
            <a:avLst/>
          </a:prstGeom>
        </p:spPr>
      </p:pic>
      <p:sp>
        <p:nvSpPr>
          <p:cNvPr id="10" name="AutoShape 2" descr="Bildresultat för sustainable business hub logg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Title 1"/>
          <p:cNvSpPr txBox="1">
            <a:spLocks/>
          </p:cNvSpPr>
          <p:nvPr/>
        </p:nvSpPr>
        <p:spPr>
          <a:xfrm>
            <a:off x="1928191" y="3121223"/>
            <a:ext cx="7790885" cy="2339102"/>
          </a:xfrm>
          <a:prstGeom prst="rect">
            <a:avLst/>
          </a:prstGeom>
        </p:spPr>
        <p:txBody>
          <a:bodyPr vert="horz" wrap="square" lIns="0" tIns="0" rIns="0" bIns="0" rtlCol="0" anchor="t" anchorCtr="0">
            <a:spAutoFit/>
          </a:bodyPr>
          <a:lstStyle/>
          <a:p>
            <a:pPr lvl="0" defTabSz="457200">
              <a:spcBef>
                <a:spcPct val="0"/>
              </a:spcBef>
              <a:defRPr/>
            </a:pP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Tack </a:t>
            </a:r>
            <a:r>
              <a:rPr kumimoji="0" lang="en-US" sz="4000" b="1" i="0" u="none" strike="noStrike" kern="1200" cap="none" spc="0" normalizeH="0" baseline="0" dirty="0" err="1">
                <a:ln>
                  <a:noFill/>
                </a:ln>
                <a:solidFill>
                  <a:srgbClr val="005A7C"/>
                </a:solidFill>
                <a:effectLst/>
                <a:uLnTx/>
                <a:uFillTx/>
                <a:latin typeface="Cambria" pitchFamily="18" charset="0"/>
                <a:ea typeface="+mj-ea"/>
                <a:cs typeface="+mj-cs"/>
              </a:rPr>
              <a:t>för</a:t>
            </a: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 </a:t>
            </a:r>
            <a:r>
              <a:rPr kumimoji="0" lang="en-US" sz="4000" b="1" i="0" u="none" strike="noStrike" kern="1200" cap="none" spc="0" normalizeH="0" baseline="0" dirty="0" err="1">
                <a:ln>
                  <a:noFill/>
                </a:ln>
                <a:solidFill>
                  <a:srgbClr val="005A7C"/>
                </a:solidFill>
                <a:effectLst/>
                <a:uLnTx/>
                <a:uFillTx/>
                <a:latin typeface="Cambria" pitchFamily="18" charset="0"/>
                <a:ea typeface="+mj-ea"/>
                <a:cs typeface="+mj-cs"/>
              </a:rPr>
              <a:t>oss</a:t>
            </a: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a:t>
            </a:r>
          </a:p>
          <a:p>
            <a:pPr lvl="0" defTabSz="457200">
              <a:spcBef>
                <a:spcPct val="0"/>
              </a:spcBef>
              <a:defRPr/>
            </a:pPr>
            <a:endParaRPr lang="en-US" sz="2800" dirty="0">
              <a:solidFill>
                <a:srgbClr val="005A7C"/>
              </a:solidFill>
              <a:latin typeface="Cambria" pitchFamily="18" charset="0"/>
              <a:ea typeface="+mj-ea"/>
              <a:cs typeface="+mj-cs"/>
            </a:endParaRPr>
          </a:p>
          <a:p>
            <a:pPr lvl="0" defTabSz="457200">
              <a:spcBef>
                <a:spcPct val="0"/>
              </a:spcBef>
              <a:defRPr/>
            </a:pPr>
            <a:r>
              <a:rPr kumimoji="0" lang="en-US" sz="2800" i="0" u="none" strike="noStrike" kern="1200" cap="none" spc="0" normalizeH="0" baseline="0" dirty="0">
                <a:ln>
                  <a:noFill/>
                </a:ln>
                <a:solidFill>
                  <a:srgbClr val="005A7C"/>
                </a:solidFill>
                <a:effectLst/>
                <a:uLnTx/>
                <a:uFillTx/>
                <a:latin typeface="Cambria" pitchFamily="18" charset="0"/>
                <a:ea typeface="+mj-ea"/>
                <a:cs typeface="+mj-cs"/>
              </a:rPr>
              <a:t>Sabine Täuber, Biogas Syd</a:t>
            </a:r>
          </a:p>
          <a:p>
            <a:pPr lvl="0" defTabSz="457200">
              <a:spcBef>
                <a:spcPct val="0"/>
              </a:spcBef>
              <a:defRPr/>
            </a:pPr>
            <a:r>
              <a:rPr lang="en-US" sz="2800" dirty="0">
                <a:solidFill>
                  <a:srgbClr val="005A7C"/>
                </a:solidFill>
                <a:latin typeface="Cambria" pitchFamily="18" charset="0"/>
                <a:ea typeface="+mj-ea"/>
                <a:cs typeface="+mj-cs"/>
              </a:rPr>
              <a:t>Olov Petrén, St1 Biogas</a:t>
            </a:r>
          </a:p>
          <a:p>
            <a:pPr lvl="0" defTabSz="457200">
              <a:spcBef>
                <a:spcPct val="0"/>
              </a:spcBef>
              <a:defRPr/>
            </a:pPr>
            <a:r>
              <a:rPr lang="en-US" sz="2800" dirty="0">
                <a:solidFill>
                  <a:srgbClr val="005A7C"/>
                </a:solidFill>
                <a:latin typeface="Cambria" pitchFamily="18" charset="0"/>
                <a:ea typeface="+mj-ea"/>
                <a:cs typeface="+mj-cs"/>
              </a:rPr>
              <a:t>Mattias Johansson, Orange Gas</a:t>
            </a:r>
          </a:p>
        </p:txBody>
      </p:sp>
      <p:pic>
        <p:nvPicPr>
          <p:cNvPr id="14" name="Bildobjekt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81" y="1129993"/>
            <a:ext cx="402303" cy="5728007"/>
          </a:xfrm>
          <a:prstGeom prst="rect">
            <a:avLst/>
          </a:prstGeom>
        </p:spPr>
      </p:pic>
    </p:spTree>
    <p:extLst>
      <p:ext uri="{BB962C8B-B14F-4D97-AF65-F5344CB8AC3E}">
        <p14:creationId xmlns:p14="http://schemas.microsoft.com/office/powerpoint/2010/main" val="40645677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0190746" y="0"/>
            <a:ext cx="2001253" cy="6858000"/>
          </a:xfrm>
          <a:prstGeom prst="rect">
            <a:avLst/>
          </a:prstGeom>
          <a:solidFill>
            <a:schemeClr val="bg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537" y="717801"/>
            <a:ext cx="1485869" cy="1303323"/>
          </a:xfrm>
          <a:prstGeom prst="rect">
            <a:avLst/>
          </a:prstGeom>
        </p:spPr>
      </p:pic>
      <p:sp>
        <p:nvSpPr>
          <p:cNvPr id="10" name="AutoShape 2" descr="Bildresultat för sustainable business hub logg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Title 1"/>
          <p:cNvSpPr txBox="1">
            <a:spLocks/>
          </p:cNvSpPr>
          <p:nvPr/>
        </p:nvSpPr>
        <p:spPr>
          <a:xfrm>
            <a:off x="1879039" y="3121223"/>
            <a:ext cx="7840037" cy="615553"/>
          </a:xfrm>
          <a:prstGeom prst="rect">
            <a:avLst/>
          </a:prstGeom>
        </p:spPr>
        <p:txBody>
          <a:bodyPr vert="horz" wrap="square" lIns="0" tIns="0" rIns="0" bIns="0" rtlCol="0" anchor="t" anchorCtr="0">
            <a:spAutoFit/>
          </a:bodyPr>
          <a:lstStyle/>
          <a:p>
            <a:pPr lvl="0" defTabSz="457200">
              <a:spcBef>
                <a:spcPct val="0"/>
              </a:spcBef>
              <a:defRPr/>
            </a:pP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Extra material </a:t>
            </a:r>
            <a:endParaRPr kumimoji="0" lang="en-GB" sz="4000" b="1" i="0" u="none" strike="noStrike" kern="1200" cap="none" spc="0" normalizeH="0" baseline="0" dirty="0">
              <a:ln>
                <a:noFill/>
              </a:ln>
              <a:solidFill>
                <a:srgbClr val="0E5171"/>
              </a:solidFill>
              <a:effectLst/>
              <a:uLnTx/>
              <a:uFillTx/>
              <a:latin typeface="Cambria" panose="02040503050406030204" pitchFamily="18" charset="0"/>
              <a:ea typeface="+mj-ea"/>
              <a:cs typeface="+mj-cs"/>
            </a:endParaRPr>
          </a:p>
        </p:txBody>
      </p:sp>
      <p:pic>
        <p:nvPicPr>
          <p:cNvPr id="14" name="Bildobjekt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81" y="1129993"/>
            <a:ext cx="402303" cy="5728007"/>
          </a:xfrm>
          <a:prstGeom prst="rect">
            <a:avLst/>
          </a:prstGeom>
        </p:spPr>
      </p:pic>
    </p:spTree>
    <p:extLst>
      <p:ext uri="{BB962C8B-B14F-4D97-AF65-F5344CB8AC3E}">
        <p14:creationId xmlns:p14="http://schemas.microsoft.com/office/powerpoint/2010/main" val="7933922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24ABC17-FEEC-47B1-8070-5A1BB5C38A80}"/>
              </a:ext>
            </a:extLst>
          </p:cNvPr>
          <p:cNvSpPr>
            <a:spLocks noGrp="1"/>
          </p:cNvSpPr>
          <p:nvPr>
            <p:ph type="title"/>
          </p:nvPr>
        </p:nvSpPr>
        <p:spPr>
          <a:xfrm>
            <a:off x="838200" y="365125"/>
            <a:ext cx="7424057" cy="1325563"/>
          </a:xfrm>
        </p:spPr>
        <p:txBody>
          <a:bodyPr>
            <a:noAutofit/>
          </a:bodyPr>
          <a:lstStyle/>
          <a:p>
            <a:r>
              <a:rPr lang="sv-SE" sz="3200" dirty="0"/>
              <a:t>Tanka din gasbil i Skåne,</a:t>
            </a:r>
            <a:br>
              <a:rPr lang="sv-SE" sz="3200" dirty="0"/>
            </a:br>
            <a:r>
              <a:rPr lang="sv-SE" sz="3200" dirty="0"/>
              <a:t>i våra grannländer och resten av Europa</a:t>
            </a:r>
          </a:p>
        </p:txBody>
      </p:sp>
      <p:sp>
        <p:nvSpPr>
          <p:cNvPr id="5" name="Platshållare för innehåll 4">
            <a:extLst>
              <a:ext uri="{FF2B5EF4-FFF2-40B4-BE49-F238E27FC236}">
                <a16:creationId xmlns:a16="http://schemas.microsoft.com/office/drawing/2014/main" id="{752FFEDC-C680-448E-A621-6D302C03061D}"/>
              </a:ext>
            </a:extLst>
          </p:cNvPr>
          <p:cNvSpPr>
            <a:spLocks noGrp="1"/>
          </p:cNvSpPr>
          <p:nvPr>
            <p:ph idx="1"/>
          </p:nvPr>
        </p:nvSpPr>
        <p:spPr>
          <a:xfrm>
            <a:off x="871549" y="2341513"/>
            <a:ext cx="5638800" cy="3629706"/>
          </a:xfrm>
        </p:spPr>
        <p:txBody>
          <a:bodyPr>
            <a:normAutofit/>
          </a:bodyPr>
          <a:lstStyle/>
          <a:p>
            <a:pPr marL="0" indent="0">
              <a:buNone/>
            </a:pPr>
            <a:r>
              <a:rPr lang="sv-SE" sz="1800" dirty="0"/>
              <a:t>Det har även byggts ut en hel del tankstationer i Europa. Nedan finns ett antal hemsidor med bra information om hur utbyggnaden av tankstationer ser ut utomlands. Här kan du hitta kartor med tillhörande sökfunktion samt delvis aktuella priser för </a:t>
            </a:r>
            <a:r>
              <a:rPr lang="sv-SE" sz="1800" dirty="0" err="1"/>
              <a:t>fordonsgas</a:t>
            </a:r>
            <a:r>
              <a:rPr lang="sv-SE" sz="1800" dirty="0"/>
              <a:t>.</a:t>
            </a:r>
          </a:p>
        </p:txBody>
      </p:sp>
      <p:pic>
        <p:nvPicPr>
          <p:cNvPr id="3" name="Bildobjekt 2">
            <a:extLst>
              <a:ext uri="{FF2B5EF4-FFF2-40B4-BE49-F238E27FC236}">
                <a16:creationId xmlns:a16="http://schemas.microsoft.com/office/drawing/2014/main" id="{EB9EEAC0-A44F-426F-8CA3-71A9E72802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1324" b="95694" l="11386" r="99670">
                        <a14:foregroundMark x1="18977" y1="52791" x2="24257" y2="51196"/>
                        <a14:foregroundMark x1="17987" y1="79107" x2="13366" y2="86284"/>
                        <a14:foregroundMark x1="13366" y1="86284" x2="20132" y2="90909"/>
                        <a14:foregroundMark x1="20132" y1="90909" x2="26898" y2="90750"/>
                        <a14:foregroundMark x1="19142" y1="93620" x2="20792" y2="92982"/>
                        <a14:foregroundMark x1="49670" y1="86284" x2="49670" y2="88836"/>
                        <a14:foregroundMark x1="49505" y1="81978" x2="49505" y2="84211"/>
                        <a14:foregroundMark x1="55116" y1="78628" x2="63201" y2="85486"/>
                        <a14:foregroundMark x1="59571" y1="93142" x2="59571" y2="93142"/>
                        <a14:foregroundMark x1="60231" y1="92982" x2="60231" y2="92982"/>
                        <a14:foregroundMark x1="83828" y1="95534" x2="81188" y2="95694"/>
                        <a14:foregroundMark x1="75908" y1="91388" x2="77063" y2="92663"/>
                        <a14:foregroundMark x1="77888" y1="88038" x2="80363" y2="88357"/>
                        <a14:foregroundMark x1="93894" y1="58373" x2="96865" y2="48485"/>
                        <a14:foregroundMark x1="96865" y1="48485" x2="95710" y2="18341"/>
                        <a14:foregroundMark x1="73432" y1="15789" x2="64521" y2="14992"/>
                        <a14:foregroundMark x1="64521" y1="14992" x2="56601" y2="18341"/>
                        <a14:foregroundMark x1="56601" y1="18341" x2="46370" y2="40032"/>
                        <a14:foregroundMark x1="99175" y1="65072" x2="99670" y2="54705"/>
                        <a14:foregroundMark x1="40429" y1="52153" x2="43399" y2="56300"/>
                        <a14:foregroundMark x1="12541" y1="83254" x2="12046" y2="85486"/>
                        <a14:foregroundMark x1="65512" y1="59649" x2="68317" y2="57576"/>
                        <a14:foregroundMark x1="72607" y1="45455" x2="72607" y2="45455"/>
                        <a14:foregroundMark x1="84323" y1="79107" x2="84323" y2="79107"/>
                        <a14:foregroundMark x1="37624" y1="88357" x2="37624" y2="88357"/>
                        <a14:foregroundMark x1="37129" y1="88357" x2="37129" y2="88357"/>
                        <a14:foregroundMark x1="33993" y1="89793" x2="33993" y2="89793"/>
                        <a14:foregroundMark x1="40429" y1="87560" x2="40429" y2="87560"/>
                        <a14:foregroundMark x1="64356" y1="11483" x2="64356" y2="11483"/>
                        <a14:foregroundMark x1="80363" y1="11483" x2="80363" y2="11483"/>
                        <a14:foregroundMark x1="93399" y1="67145" x2="93399" y2="67145"/>
                        <a14:foregroundMark x1="52640" y1="49601" x2="52640" y2="49601"/>
                        <a14:foregroundMark x1="50165" y1="51196" x2="50165" y2="51196"/>
                        <a14:foregroundMark x1="66667" y1="41148" x2="66667" y2="41148"/>
                        <a14:foregroundMark x1="11386" y1="84211" x2="11386" y2="84211"/>
                      </a14:backgroundRemoval>
                    </a14:imgEffect>
                  </a14:imgLayer>
                </a14:imgProps>
              </a:ext>
            </a:extLst>
          </a:blip>
          <a:srcRect l="10043" t="9114"/>
          <a:stretch/>
        </p:blipFill>
        <p:spPr>
          <a:xfrm>
            <a:off x="6433272" y="-108064"/>
            <a:ext cx="5758728" cy="6019800"/>
          </a:xfrm>
          <a:prstGeom prst="rect">
            <a:avLst/>
          </a:prstGeom>
        </p:spPr>
      </p:pic>
      <p:sp>
        <p:nvSpPr>
          <p:cNvPr id="10" name="textruta 9">
            <a:extLst>
              <a:ext uri="{FF2B5EF4-FFF2-40B4-BE49-F238E27FC236}">
                <a16:creationId xmlns:a16="http://schemas.microsoft.com/office/drawing/2014/main" id="{83DDAFFA-AE63-40F8-AE21-0BD5507E60B4}"/>
              </a:ext>
            </a:extLst>
          </p:cNvPr>
          <p:cNvSpPr txBox="1"/>
          <p:nvPr/>
        </p:nvSpPr>
        <p:spPr>
          <a:xfrm>
            <a:off x="833011" y="3931621"/>
            <a:ext cx="5638799" cy="2462213"/>
          </a:xfrm>
          <a:prstGeom prst="rect">
            <a:avLst/>
          </a:prstGeom>
          <a:noFill/>
        </p:spPr>
        <p:txBody>
          <a:bodyPr wrap="square">
            <a:spAutoFit/>
          </a:bodyPr>
          <a:lstStyle/>
          <a:p>
            <a:pPr marL="171450" indent="-171450">
              <a:buClr>
                <a:schemeClr val="accent1"/>
              </a:buClr>
              <a:buFont typeface="Courier New" panose="02070309020205020404" pitchFamily="49" charset="0"/>
              <a:buChar char="o"/>
            </a:pPr>
            <a:r>
              <a:rPr lang="sv-SE" sz="1400" b="0" i="0" u="none" strike="noStrike" dirty="0" err="1">
                <a:solidFill>
                  <a:srgbClr val="000000"/>
                </a:solidFill>
                <a:effectLst/>
                <a:latin typeface="DIN Light"/>
                <a:hlinkClick r:id="rId4"/>
              </a:rPr>
              <a:t>Gibgas</a:t>
            </a:r>
            <a:r>
              <a:rPr lang="sv-SE" sz="1400" b="0" i="0" dirty="0">
                <a:solidFill>
                  <a:srgbClr val="000000"/>
                </a:solidFill>
                <a:effectLst/>
                <a:latin typeface="DIN Light"/>
              </a:rPr>
              <a:t> (information på  tyska &amp; engelska) </a:t>
            </a:r>
            <a:br>
              <a:rPr lang="sv-SE" sz="1400" b="0" i="0" dirty="0">
                <a:solidFill>
                  <a:srgbClr val="000000"/>
                </a:solidFill>
                <a:effectLst/>
                <a:latin typeface="DIN Light"/>
              </a:rPr>
            </a:br>
            <a:r>
              <a:rPr lang="sv-SE" sz="1400" b="0" i="0" dirty="0">
                <a:solidFill>
                  <a:srgbClr val="000000"/>
                </a:solidFill>
                <a:effectLst/>
                <a:latin typeface="DIN Light"/>
              </a:rPr>
              <a:t>En karta med sökfunktion för tankställen efter ort och längs rutter. Det presenteras adresser för tankställen och delvis vilka priser som gäller. </a:t>
            </a:r>
          </a:p>
          <a:p>
            <a:pPr marL="171450" indent="-171450">
              <a:buClr>
                <a:schemeClr val="accent1"/>
              </a:buClr>
              <a:buFont typeface="Courier New" panose="02070309020205020404" pitchFamily="49" charset="0"/>
              <a:buChar char="o"/>
            </a:pPr>
            <a:r>
              <a:rPr lang="sv-SE" sz="1400" b="0" i="0" u="none" strike="noStrike" dirty="0">
                <a:solidFill>
                  <a:srgbClr val="000000"/>
                </a:solidFill>
                <a:effectLst/>
                <a:latin typeface="DIN Light"/>
                <a:hlinkClick r:id="rId5"/>
              </a:rPr>
              <a:t>Metanauto</a:t>
            </a:r>
            <a:r>
              <a:rPr lang="sv-SE" sz="1400" b="0" i="0" dirty="0">
                <a:solidFill>
                  <a:srgbClr val="000000"/>
                </a:solidFill>
                <a:effectLst/>
                <a:latin typeface="DIN Light"/>
              </a:rPr>
              <a:t> (information på  italienska)  </a:t>
            </a:r>
            <a:br>
              <a:rPr lang="sv-SE" sz="1400" b="0" i="0" dirty="0">
                <a:solidFill>
                  <a:srgbClr val="000000"/>
                </a:solidFill>
                <a:effectLst/>
                <a:latin typeface="DIN Light"/>
              </a:rPr>
            </a:br>
            <a:r>
              <a:rPr lang="sv-SE" sz="1400" b="0" i="0" dirty="0">
                <a:solidFill>
                  <a:srgbClr val="000000"/>
                </a:solidFill>
                <a:effectLst/>
                <a:latin typeface="DIN Light"/>
              </a:rPr>
              <a:t>En lista och karta med information om gastankställen i hela Europa, sorterat efter land, län och orter, med adresser och priser. Här kan man även se det direkta antalet tankstationer i de olika regionerna.  </a:t>
            </a:r>
          </a:p>
          <a:p>
            <a:pPr marL="171450" indent="-171450">
              <a:buClr>
                <a:schemeClr val="accent1"/>
              </a:buClr>
              <a:buFont typeface="Courier New" panose="02070309020205020404" pitchFamily="49" charset="0"/>
              <a:buChar char="o"/>
            </a:pPr>
            <a:r>
              <a:rPr lang="sv-SE" sz="1400" b="0" i="0" u="sng" strike="noStrike" dirty="0">
                <a:solidFill>
                  <a:srgbClr val="0000FF"/>
                </a:solidFill>
                <a:effectLst/>
                <a:latin typeface="DIN Light"/>
                <a:hlinkClick r:id="rId6"/>
              </a:rPr>
              <a:t>NGVA</a:t>
            </a:r>
            <a:r>
              <a:rPr lang="sv-SE" sz="1400" b="0" i="0" dirty="0">
                <a:solidFill>
                  <a:srgbClr val="000000"/>
                </a:solidFill>
                <a:effectLst/>
                <a:latin typeface="DIN Light"/>
              </a:rPr>
              <a:t> (information på engelska) </a:t>
            </a:r>
            <a:br>
              <a:rPr lang="sv-SE" sz="1400" b="0" i="0" dirty="0">
                <a:solidFill>
                  <a:srgbClr val="000000"/>
                </a:solidFill>
                <a:effectLst/>
                <a:latin typeface="DIN Light"/>
              </a:rPr>
            </a:br>
            <a:r>
              <a:rPr lang="sv-SE" sz="1400" b="0" i="0" dirty="0">
                <a:solidFill>
                  <a:srgbClr val="000000"/>
                </a:solidFill>
                <a:effectLst/>
                <a:latin typeface="DIN Light"/>
              </a:rPr>
              <a:t>Här presenteras en överblick över antalet gastankställen i olika europeiska länder, dock går det inte att zooma in och se vart tankställena finns mer exakt.  </a:t>
            </a:r>
            <a:endParaRPr lang="sv-SE" sz="1400" dirty="0">
              <a:latin typeface="DIN Light"/>
            </a:endParaRPr>
          </a:p>
        </p:txBody>
      </p:sp>
      <p:cxnSp>
        <p:nvCxnSpPr>
          <p:cNvPr id="11" name="Rak koppling 10">
            <a:extLst>
              <a:ext uri="{FF2B5EF4-FFF2-40B4-BE49-F238E27FC236}">
                <a16:creationId xmlns:a16="http://schemas.microsoft.com/office/drawing/2014/main" id="{05135348-2D29-41F8-B230-5EE914D6AC4F}"/>
              </a:ext>
            </a:extLst>
          </p:cNvPr>
          <p:cNvCxnSpPr/>
          <p:nvPr/>
        </p:nvCxnSpPr>
        <p:spPr>
          <a:xfrm>
            <a:off x="938352" y="2140777"/>
            <a:ext cx="1677474" cy="0"/>
          </a:xfrm>
          <a:prstGeom prst="line">
            <a:avLst/>
          </a:prstGeom>
          <a:ln w="57150">
            <a:solidFill>
              <a:srgbClr val="39A3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0069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C70BDA-22EE-434E-BDAD-E954275153A7}"/>
              </a:ext>
            </a:extLst>
          </p:cNvPr>
          <p:cNvSpPr>
            <a:spLocks noGrp="1"/>
          </p:cNvSpPr>
          <p:nvPr>
            <p:ph type="title"/>
          </p:nvPr>
        </p:nvSpPr>
        <p:spPr/>
        <p:txBody>
          <a:bodyPr/>
          <a:lstStyle/>
          <a:p>
            <a:r>
              <a:rPr lang="sv-SE" dirty="0"/>
              <a:t>Länklista för den intresserade</a:t>
            </a:r>
          </a:p>
        </p:txBody>
      </p:sp>
      <p:sp>
        <p:nvSpPr>
          <p:cNvPr id="3" name="Platshållare för innehåll 2">
            <a:extLst>
              <a:ext uri="{FF2B5EF4-FFF2-40B4-BE49-F238E27FC236}">
                <a16:creationId xmlns:a16="http://schemas.microsoft.com/office/drawing/2014/main" id="{5DB867CB-B1A6-4517-B703-8CA2633A7439}"/>
              </a:ext>
            </a:extLst>
          </p:cNvPr>
          <p:cNvSpPr>
            <a:spLocks noGrp="1"/>
          </p:cNvSpPr>
          <p:nvPr>
            <p:ph idx="1"/>
          </p:nvPr>
        </p:nvSpPr>
        <p:spPr>
          <a:xfrm>
            <a:off x="4136572" y="1901509"/>
            <a:ext cx="7565572" cy="435133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10000"/>
          </a:bodyPr>
          <a:lstStyle/>
          <a:p>
            <a:pPr algn="l"/>
            <a:r>
              <a:rPr lang="sv-SE" sz="1800" b="1" i="0" u="none" strike="noStrike" baseline="0" dirty="0">
                <a:latin typeface="DIN-Bold"/>
              </a:rPr>
              <a:t>Hur fungerar en biogasanläggning?</a:t>
            </a:r>
          </a:p>
          <a:p>
            <a:pPr lvl="1"/>
            <a:r>
              <a:rPr lang="sv-SE" sz="1400" b="0" i="0" u="none" strike="noStrike" baseline="0" dirty="0">
                <a:latin typeface="DIN-Light"/>
                <a:hlinkClick r:id="rId2"/>
              </a:rPr>
              <a:t>https://www.energigas.se/fakta-om-gas/biogas/produktionoch-distribution/</a:t>
            </a:r>
            <a:r>
              <a:rPr lang="sv-SE" sz="1400" b="0" i="0" u="none" strike="noStrike" baseline="0" dirty="0">
                <a:latin typeface="DIN-Light"/>
              </a:rPr>
              <a:t> </a:t>
            </a:r>
          </a:p>
          <a:p>
            <a:pPr algn="l"/>
            <a:r>
              <a:rPr lang="sv-SE" sz="1800" b="1" i="0" u="none" strike="noStrike" baseline="0" dirty="0">
                <a:latin typeface="DIN-Bold"/>
              </a:rPr>
              <a:t>Hur tankar man en biogasbil?</a:t>
            </a:r>
          </a:p>
          <a:p>
            <a:pPr lvl="1"/>
            <a:r>
              <a:rPr lang="sv-SE" sz="1400" b="0" i="0" u="none" strike="noStrike" baseline="0" dirty="0">
                <a:latin typeface="DIN-Light"/>
                <a:hlinkClick r:id="rId3"/>
              </a:rPr>
              <a:t>https://www.youtube.com/watch?v=bGZ4z2vi3SI</a:t>
            </a:r>
            <a:r>
              <a:rPr lang="sv-SE" sz="1400" b="0" i="0" u="none" strike="noStrike" baseline="0" dirty="0">
                <a:latin typeface="DIN-Light"/>
              </a:rPr>
              <a:t> </a:t>
            </a:r>
          </a:p>
          <a:p>
            <a:pPr lvl="1"/>
            <a:r>
              <a:rPr lang="sv-SE" sz="1400" b="0" i="0" u="none" strike="noStrike" baseline="0" dirty="0">
                <a:latin typeface="DIN-Light"/>
                <a:hlinkClick r:id="rId4"/>
              </a:rPr>
              <a:t>https://www.kraftringen.se/privat/kora-hallbart/tanka-gasbil/tanka-fordonsgas/</a:t>
            </a:r>
            <a:r>
              <a:rPr lang="sv-SE" sz="1400" b="0" i="0" u="none" strike="noStrike" baseline="0" dirty="0">
                <a:latin typeface="DIN-Light"/>
              </a:rPr>
              <a:t> </a:t>
            </a:r>
          </a:p>
          <a:p>
            <a:pPr lvl="1"/>
            <a:r>
              <a:rPr lang="sv-SE" sz="1400" b="0" i="0" u="none" strike="noStrike" baseline="0" dirty="0">
                <a:latin typeface="DIN-Light"/>
                <a:hlinkClick r:id="rId5"/>
              </a:rPr>
              <a:t>https://www.energigas.se/fakta-om-gas/fordonsgas-och-gasbilar/tanka-gas/</a:t>
            </a:r>
            <a:r>
              <a:rPr lang="sv-SE" sz="1400" b="0" i="0" u="none" strike="noStrike" baseline="0" dirty="0">
                <a:latin typeface="DIN-Light"/>
              </a:rPr>
              <a:t> </a:t>
            </a:r>
          </a:p>
          <a:p>
            <a:pPr algn="l"/>
            <a:r>
              <a:rPr lang="sv-SE" sz="1800" b="1" i="0" u="none" strike="noStrike" baseline="0" dirty="0">
                <a:latin typeface="DIN-Bold"/>
              </a:rPr>
              <a:t>Här kan du tanka biogas:</a:t>
            </a:r>
          </a:p>
          <a:p>
            <a:pPr lvl="1"/>
            <a:r>
              <a:rPr lang="sv-SE" sz="1400" b="0" i="0" u="none" strike="noStrike" baseline="0" dirty="0">
                <a:latin typeface="DIN-Light"/>
                <a:hlinkClick r:id="rId6"/>
              </a:rPr>
              <a:t>https://www.metanoauto.com/modules.php?name=Distributori&amp;op=Mappa</a:t>
            </a:r>
            <a:r>
              <a:rPr lang="sv-SE" sz="1400" b="0" i="0" u="none" strike="noStrike" baseline="0" dirty="0">
                <a:latin typeface="DIN-Light"/>
              </a:rPr>
              <a:t> </a:t>
            </a:r>
          </a:p>
          <a:p>
            <a:pPr lvl="1"/>
            <a:r>
              <a:rPr lang="sv-SE" sz="1400" b="0" i="0" u="none" strike="noStrike" baseline="0" dirty="0">
                <a:latin typeface="DIN-Light"/>
                <a:hlinkClick r:id="rId7"/>
              </a:rPr>
              <a:t>https://www.gibgas.de/Tankstellen</a:t>
            </a:r>
            <a:r>
              <a:rPr lang="sv-SE" sz="1400" b="0" i="0" u="none" strike="noStrike" baseline="0" dirty="0">
                <a:latin typeface="DIN-Light"/>
              </a:rPr>
              <a:t> </a:t>
            </a:r>
          </a:p>
          <a:p>
            <a:pPr lvl="1"/>
            <a:r>
              <a:rPr lang="sv-SE" sz="1400" b="0" i="0" u="none" strike="noStrike" baseline="0" dirty="0">
                <a:latin typeface="DIN-Light"/>
                <a:hlinkClick r:id="rId8"/>
              </a:rPr>
              <a:t>https://www.ngva.eu/stations-map/</a:t>
            </a:r>
            <a:r>
              <a:rPr lang="sv-SE" sz="1400" b="0" i="0" u="none" strike="noStrike" baseline="0" dirty="0">
                <a:latin typeface="DIN-Light"/>
              </a:rPr>
              <a:t> </a:t>
            </a:r>
          </a:p>
          <a:p>
            <a:pPr algn="l"/>
            <a:r>
              <a:rPr lang="sv-SE" sz="1800" b="1" i="0" u="none" strike="noStrike" baseline="0" dirty="0">
                <a:latin typeface="DIN-Bold"/>
              </a:rPr>
              <a:t>Informationsfilm - Upphandla med biogaskrav:</a:t>
            </a:r>
          </a:p>
          <a:p>
            <a:pPr lvl="1"/>
            <a:r>
              <a:rPr lang="sv-SE" sz="1400" b="0" i="0" u="none" strike="noStrike" baseline="0" dirty="0">
                <a:latin typeface="DIN-Light"/>
                <a:hlinkClick r:id="rId9"/>
              </a:rPr>
              <a:t>https://www.youtube.com/watch?v=K1Ba0kFVdew</a:t>
            </a:r>
            <a:r>
              <a:rPr lang="sv-SE" sz="1400" b="0" i="0" u="none" strike="noStrike" baseline="0" dirty="0">
                <a:latin typeface="DIN-Light"/>
              </a:rPr>
              <a:t> </a:t>
            </a:r>
          </a:p>
          <a:p>
            <a:pPr algn="l"/>
            <a:r>
              <a:rPr lang="sv-SE" sz="1800" b="1" i="0" u="none" strike="noStrike" baseline="0" dirty="0">
                <a:latin typeface="DIN-Bold"/>
              </a:rPr>
              <a:t>Upphandlingsverktyg - Transportupphandling med miljömål i fokus:</a:t>
            </a:r>
          </a:p>
          <a:p>
            <a:pPr lvl="1"/>
            <a:r>
              <a:rPr lang="sv-SE" sz="1400" b="0" i="0" u="none" strike="noStrike" baseline="0" dirty="0">
                <a:latin typeface="DIN-Light"/>
                <a:hlinkClick r:id="rId10"/>
              </a:rPr>
              <a:t>http://www.biogasost.se/Publikationer/Rapporter/Details/2979</a:t>
            </a:r>
            <a:r>
              <a:rPr lang="sv-SE" sz="1400" b="0" i="0" u="none" strike="noStrike" baseline="0" dirty="0">
                <a:latin typeface="DIN-Light"/>
              </a:rPr>
              <a:t> </a:t>
            </a:r>
            <a:endParaRPr lang="sv-SE" dirty="0"/>
          </a:p>
        </p:txBody>
      </p:sp>
      <p:pic>
        <p:nvPicPr>
          <p:cNvPr id="4" name="Bildobjekt 3">
            <a:extLst>
              <a:ext uri="{FF2B5EF4-FFF2-40B4-BE49-F238E27FC236}">
                <a16:creationId xmlns:a16="http://schemas.microsoft.com/office/drawing/2014/main" id="{A5F59C89-C41F-41A5-AFA9-EA0D8E287B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8655" y="1027906"/>
            <a:ext cx="3427917" cy="3427917"/>
          </a:xfrm>
          <a:prstGeom prst="rect">
            <a:avLst/>
          </a:prstGeom>
        </p:spPr>
      </p:pic>
      <p:pic>
        <p:nvPicPr>
          <p:cNvPr id="5" name="Bildobjekt 4">
            <a:extLst>
              <a:ext uri="{FF2B5EF4-FFF2-40B4-BE49-F238E27FC236}">
                <a16:creationId xmlns:a16="http://schemas.microsoft.com/office/drawing/2014/main" id="{7899AAC0-BE78-4015-B30E-DF0E59187A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0" y="-1"/>
            <a:ext cx="284547" cy="6858001"/>
          </a:xfrm>
          <a:prstGeom prst="rect">
            <a:avLst/>
          </a:prstGeom>
        </p:spPr>
      </p:pic>
    </p:spTree>
    <p:extLst>
      <p:ext uri="{BB962C8B-B14F-4D97-AF65-F5344CB8AC3E}">
        <p14:creationId xmlns:p14="http://schemas.microsoft.com/office/powerpoint/2010/main" val="2099310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E20192FB-86DB-4124-9B3C-B47B6F771634}"/>
              </a:ext>
            </a:extLst>
          </p:cNvPr>
          <p:cNvSpPr/>
          <p:nvPr/>
        </p:nvSpPr>
        <p:spPr>
          <a:xfrm>
            <a:off x="-16929" y="1"/>
            <a:ext cx="4631724" cy="6234550"/>
          </a:xfrm>
          <a:prstGeom prst="rect">
            <a:avLst/>
          </a:prstGeom>
          <a:gradFill>
            <a:gsLst>
              <a:gs pos="33000">
                <a:srgbClr val="FFFFFF"/>
              </a:gs>
              <a:gs pos="100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7">
            <a:extLst>
              <a:ext uri="{FF2B5EF4-FFF2-40B4-BE49-F238E27FC236}">
                <a16:creationId xmlns:a16="http://schemas.microsoft.com/office/drawing/2014/main" id="{C659BFBD-4471-40F9-AAC3-202E0652A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 y="5843238"/>
            <a:ext cx="1533980" cy="10147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8F7C6C04-B37E-400E-A237-34D52406E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8"/>
          <a:stretch>
            <a:fillRect/>
          </a:stretch>
        </p:blipFill>
        <p:spPr bwMode="auto">
          <a:xfrm>
            <a:off x="1533982" y="5835055"/>
            <a:ext cx="1331882" cy="102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a:extLst>
              <a:ext uri="{FF2B5EF4-FFF2-40B4-BE49-F238E27FC236}">
                <a16:creationId xmlns:a16="http://schemas.microsoft.com/office/drawing/2014/main" id="{10422D7C-83C3-4E72-8339-341FE2509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327" b="56721"/>
          <a:stretch>
            <a:fillRect/>
          </a:stretch>
        </p:blipFill>
        <p:spPr bwMode="auto">
          <a:xfrm>
            <a:off x="2865864" y="5843237"/>
            <a:ext cx="1765860" cy="101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a:extLst>
              <a:ext uri="{FF2B5EF4-FFF2-40B4-BE49-F238E27FC236}">
                <a16:creationId xmlns:a16="http://schemas.microsoft.com/office/drawing/2014/main" id="{B28FDDCB-3E10-48AF-9B27-436C65ABF485}"/>
              </a:ext>
            </a:extLst>
          </p:cNvPr>
          <p:cNvSpPr txBox="1">
            <a:spLocks noChangeArrowheads="1"/>
          </p:cNvSpPr>
          <p:nvPr/>
        </p:nvSpPr>
        <p:spPr bwMode="auto">
          <a:xfrm>
            <a:off x="65756" y="1521236"/>
            <a:ext cx="4464050"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anose="05000000000000000000" pitchFamily="2" charset="2"/>
              <a:buChar char="§"/>
            </a:pPr>
            <a:r>
              <a:rPr lang="sv-SE" altLang="sv-SE" sz="1400" dirty="0"/>
              <a:t> Flest anläggningar och störst biogasproduktion i Sverige</a:t>
            </a:r>
          </a:p>
          <a:p>
            <a:pPr>
              <a:buClr>
                <a:schemeClr val="accent2"/>
              </a:buClr>
            </a:pPr>
            <a:r>
              <a:rPr lang="sv-SE" altLang="sv-SE" sz="1400" dirty="0"/>
              <a:t>  </a:t>
            </a:r>
          </a:p>
          <a:p>
            <a:pPr>
              <a:buClr>
                <a:schemeClr val="accent2"/>
              </a:buClr>
              <a:buFont typeface="Wingdings" panose="05000000000000000000" pitchFamily="2" charset="2"/>
              <a:buChar char="§"/>
            </a:pPr>
            <a:r>
              <a:rPr lang="sv-SE" altLang="sv-SE" sz="1400" dirty="0"/>
              <a:t> Störst råvarutillgångar av Sveriges län </a:t>
            </a:r>
          </a:p>
          <a:p>
            <a:pPr>
              <a:buClr>
                <a:schemeClr val="accent2"/>
              </a:buClr>
              <a:buFont typeface="Wingdings" panose="05000000000000000000" pitchFamily="2" charset="2"/>
              <a:buChar char="§"/>
            </a:pPr>
            <a:endParaRPr lang="sv-SE" altLang="sv-SE" sz="1400" dirty="0"/>
          </a:p>
          <a:p>
            <a:pPr>
              <a:buClr>
                <a:schemeClr val="accent2"/>
              </a:buClr>
              <a:buFont typeface="Wingdings" panose="05000000000000000000" pitchFamily="2" charset="2"/>
              <a:buChar char="§"/>
            </a:pPr>
            <a:r>
              <a:rPr lang="sv-SE" altLang="sv-SE" sz="1400" dirty="0"/>
              <a:t> Goda förutsättningar för avsättning av biogas och rötrester </a:t>
            </a:r>
          </a:p>
          <a:p>
            <a:pPr>
              <a:buClr>
                <a:schemeClr val="accent2"/>
              </a:buClr>
              <a:buFont typeface="Wingdings" panose="05000000000000000000" pitchFamily="2" charset="2"/>
              <a:buChar char="§"/>
            </a:pPr>
            <a:endParaRPr lang="sv-SE" altLang="sv-SE" sz="1400" dirty="0"/>
          </a:p>
          <a:p>
            <a:pPr>
              <a:buClr>
                <a:schemeClr val="accent2"/>
              </a:buClr>
              <a:buFont typeface="Wingdings" panose="05000000000000000000" pitchFamily="2" charset="2"/>
              <a:buChar char="§"/>
            </a:pPr>
            <a:r>
              <a:rPr lang="sv-SE" altLang="sv-SE" sz="1400" dirty="0"/>
              <a:t> Etablerad infrastruktur, både fysisk och marknadsmässig, för biogas och fordonsgas</a:t>
            </a:r>
          </a:p>
          <a:p>
            <a:pPr>
              <a:buClr>
                <a:schemeClr val="accent2"/>
              </a:buClr>
              <a:buFont typeface="Wingdings" panose="05000000000000000000" pitchFamily="2" charset="2"/>
              <a:buNone/>
            </a:pPr>
            <a:endParaRPr lang="sv-SE" altLang="sv-SE" sz="1400" dirty="0"/>
          </a:p>
          <a:p>
            <a:pPr>
              <a:buClr>
                <a:schemeClr val="accent2"/>
              </a:buClr>
              <a:buFont typeface="Wingdings" panose="05000000000000000000" pitchFamily="2" charset="2"/>
              <a:buChar char="§"/>
            </a:pPr>
            <a:r>
              <a:rPr lang="sv-SE" altLang="sv-SE" sz="1400" dirty="0"/>
              <a:t> Stor andel av de svenska företag som levererar biogasteknik och biogaslösningar </a:t>
            </a:r>
          </a:p>
          <a:p>
            <a:pPr>
              <a:buClr>
                <a:schemeClr val="accent2"/>
              </a:buClr>
              <a:buFont typeface="Wingdings" panose="05000000000000000000" pitchFamily="2" charset="2"/>
              <a:buNone/>
            </a:pPr>
            <a:endParaRPr lang="sv-SE" altLang="sv-SE" sz="1400" dirty="0"/>
          </a:p>
          <a:p>
            <a:pPr>
              <a:buClr>
                <a:schemeClr val="accent2"/>
              </a:buClr>
              <a:buFont typeface="Wingdings" panose="05000000000000000000" pitchFamily="2" charset="2"/>
              <a:buChar char="§"/>
            </a:pPr>
            <a:r>
              <a:rPr lang="sv-SE" altLang="sv-SE" sz="1400" dirty="0"/>
              <a:t> Ledande forskning och företag inom biogas </a:t>
            </a:r>
          </a:p>
          <a:p>
            <a:pPr>
              <a:buClr>
                <a:schemeClr val="accent2"/>
              </a:buClr>
              <a:buFont typeface="Wingdings" panose="05000000000000000000" pitchFamily="2" charset="2"/>
              <a:buNone/>
            </a:pPr>
            <a:endParaRPr lang="sv-SE" altLang="sv-SE" sz="1400" dirty="0"/>
          </a:p>
          <a:p>
            <a:pPr>
              <a:buClr>
                <a:schemeClr val="accent2"/>
              </a:buClr>
              <a:buFont typeface="Wingdings" panose="05000000000000000000" pitchFamily="2" charset="2"/>
              <a:buChar char="§"/>
            </a:pPr>
            <a:r>
              <a:rPr lang="sv-SE" altLang="sv-SE" sz="1400" dirty="0"/>
              <a:t> Ett etablerat samarbete för biogasaktörer via Biogas Syd. Starkt intresse från en rad aktörer i  länet</a:t>
            </a:r>
          </a:p>
        </p:txBody>
      </p:sp>
      <p:sp>
        <p:nvSpPr>
          <p:cNvPr id="8" name="Rubrik 1">
            <a:extLst>
              <a:ext uri="{FF2B5EF4-FFF2-40B4-BE49-F238E27FC236}">
                <a16:creationId xmlns:a16="http://schemas.microsoft.com/office/drawing/2014/main" id="{4A5699F0-D28C-480D-A3D3-AE78301F4AEB}"/>
              </a:ext>
            </a:extLst>
          </p:cNvPr>
          <p:cNvSpPr>
            <a:spLocks noGrp="1"/>
          </p:cNvSpPr>
          <p:nvPr>
            <p:ph type="title"/>
          </p:nvPr>
        </p:nvSpPr>
        <p:spPr>
          <a:xfrm>
            <a:off x="269796" y="0"/>
            <a:ext cx="10515600" cy="1325563"/>
          </a:xfrm>
        </p:spPr>
        <p:txBody>
          <a:bodyPr>
            <a:normAutofit/>
          </a:bodyPr>
          <a:lstStyle/>
          <a:p>
            <a:r>
              <a:rPr lang="sv-SE" sz="2800" dirty="0"/>
              <a:t>Skåne ett biogas län</a:t>
            </a:r>
          </a:p>
        </p:txBody>
      </p:sp>
      <p:pic>
        <p:nvPicPr>
          <p:cNvPr id="10" name="Bildobjekt 9">
            <a:extLst>
              <a:ext uri="{FF2B5EF4-FFF2-40B4-BE49-F238E27FC236}">
                <a16:creationId xmlns:a16="http://schemas.microsoft.com/office/drawing/2014/main" id="{DFD2D57B-F9F1-417C-B1DC-FE992B7E8E8F}"/>
              </a:ext>
            </a:extLst>
          </p:cNvPr>
          <p:cNvPicPr>
            <a:picLocks noChangeAspect="1"/>
          </p:cNvPicPr>
          <p:nvPr/>
        </p:nvPicPr>
        <p:blipFill rotWithShape="1">
          <a:blip r:embed="rId5"/>
          <a:srcRect l="23426" t="14767" r="28056" b="12361"/>
          <a:stretch/>
        </p:blipFill>
        <p:spPr>
          <a:xfrm>
            <a:off x="7525630" y="2185637"/>
            <a:ext cx="4666370" cy="4672363"/>
          </a:xfrm>
          <a:prstGeom prst="rect">
            <a:avLst/>
          </a:prstGeom>
        </p:spPr>
      </p:pic>
      <p:sp>
        <p:nvSpPr>
          <p:cNvPr id="12" name="Rektangel 11">
            <a:extLst>
              <a:ext uri="{FF2B5EF4-FFF2-40B4-BE49-F238E27FC236}">
                <a16:creationId xmlns:a16="http://schemas.microsoft.com/office/drawing/2014/main" id="{26FF52E1-34DC-4230-8EA8-10A32988EAFA}"/>
              </a:ext>
            </a:extLst>
          </p:cNvPr>
          <p:cNvSpPr/>
          <p:nvPr/>
        </p:nvSpPr>
        <p:spPr>
          <a:xfrm>
            <a:off x="5003642" y="754476"/>
            <a:ext cx="6096000" cy="830997"/>
          </a:xfrm>
          <a:prstGeom prst="rect">
            <a:avLst/>
          </a:prstGeom>
        </p:spPr>
        <p:txBody>
          <a:bodyPr>
            <a:spAutoFit/>
          </a:bodyPr>
          <a:lstStyle/>
          <a:p>
            <a:pPr marL="342900" indent="-342900">
              <a:buClr>
                <a:schemeClr val="accent2"/>
              </a:buClr>
              <a:buFont typeface="Wingdings" panose="05000000000000000000" pitchFamily="2" charset="2"/>
              <a:buChar char="§"/>
            </a:pPr>
            <a:r>
              <a:rPr lang="sv-SE" sz="2400" dirty="0">
                <a:latin typeface="Cambria" panose="02040503050406030204" pitchFamily="18" charset="0"/>
                <a:ea typeface="Cambria" panose="02040503050406030204" pitchFamily="18" charset="0"/>
              </a:rPr>
              <a:t>Skånska biogaspotentialen bedöms vara upp till 3000 GWh </a:t>
            </a:r>
          </a:p>
        </p:txBody>
      </p:sp>
      <p:sp>
        <p:nvSpPr>
          <p:cNvPr id="3" name="Rektangel 2">
            <a:extLst>
              <a:ext uri="{FF2B5EF4-FFF2-40B4-BE49-F238E27FC236}">
                <a16:creationId xmlns:a16="http://schemas.microsoft.com/office/drawing/2014/main" id="{CC3DB9CB-66C3-4D59-A07F-342D6662D0E1}"/>
              </a:ext>
            </a:extLst>
          </p:cNvPr>
          <p:cNvSpPr/>
          <p:nvPr/>
        </p:nvSpPr>
        <p:spPr>
          <a:xfrm>
            <a:off x="4867661" y="1816305"/>
            <a:ext cx="3191386" cy="369332"/>
          </a:xfrm>
          <a:prstGeom prst="rect">
            <a:avLst/>
          </a:prstGeom>
        </p:spPr>
        <p:txBody>
          <a:bodyPr wrap="none">
            <a:spAutoFit/>
          </a:bodyPr>
          <a:lstStyle/>
          <a:p>
            <a:pPr>
              <a:buClr>
                <a:schemeClr val="accent2"/>
              </a:buClr>
            </a:pPr>
            <a:r>
              <a:rPr lang="sv-SE" dirty="0">
                <a:latin typeface="Cambria" panose="02040503050406030204" pitchFamily="18" charset="0"/>
                <a:ea typeface="Cambria" panose="02040503050406030204" pitchFamily="18" charset="0"/>
              </a:rPr>
              <a:t>= </a:t>
            </a:r>
            <a:r>
              <a:rPr lang="sv-SE" b="1" dirty="0">
                <a:latin typeface="Cambria" panose="02040503050406030204" pitchFamily="18" charset="0"/>
                <a:ea typeface="Cambria" panose="02040503050406030204" pitchFamily="18" charset="0"/>
              </a:rPr>
              <a:t>8 gånger </a:t>
            </a:r>
            <a:r>
              <a:rPr lang="sv-SE" dirty="0">
                <a:latin typeface="Cambria" panose="02040503050406030204" pitchFamily="18" charset="0"/>
                <a:ea typeface="Cambria" panose="02040503050406030204" pitchFamily="18" charset="0"/>
              </a:rPr>
              <a:t>dagens produktion</a:t>
            </a:r>
          </a:p>
        </p:txBody>
      </p:sp>
      <p:sp>
        <p:nvSpPr>
          <p:cNvPr id="11" name="Rektangel 10">
            <a:extLst>
              <a:ext uri="{FF2B5EF4-FFF2-40B4-BE49-F238E27FC236}">
                <a16:creationId xmlns:a16="http://schemas.microsoft.com/office/drawing/2014/main" id="{AF11D36C-6A2B-4119-8E40-CFA4E72AD137}"/>
              </a:ext>
            </a:extLst>
          </p:cNvPr>
          <p:cNvSpPr/>
          <p:nvPr/>
        </p:nvSpPr>
        <p:spPr>
          <a:xfrm>
            <a:off x="4901520" y="2372825"/>
            <a:ext cx="2735580" cy="1200329"/>
          </a:xfrm>
          <a:prstGeom prst="rect">
            <a:avLst/>
          </a:prstGeom>
        </p:spPr>
        <p:txBody>
          <a:bodyPr wrap="square">
            <a:spAutoFit/>
          </a:bodyPr>
          <a:lstStyle/>
          <a:p>
            <a:pPr>
              <a:buClr>
                <a:schemeClr val="accent2"/>
              </a:buClr>
            </a:pPr>
            <a:r>
              <a:rPr lang="sv-SE" dirty="0">
                <a:latin typeface="Cambria" panose="02040503050406030204" pitchFamily="18" charset="0"/>
                <a:ea typeface="Cambria" panose="02040503050406030204" pitchFamily="18" charset="0"/>
              </a:rPr>
              <a:t>Störst potential från restprodukter från lantbruket och livsmedelsproduktion!</a:t>
            </a:r>
          </a:p>
        </p:txBody>
      </p:sp>
    </p:spTree>
    <p:extLst>
      <p:ext uri="{BB962C8B-B14F-4D97-AF65-F5344CB8AC3E}">
        <p14:creationId xmlns:p14="http://schemas.microsoft.com/office/powerpoint/2010/main" val="23780920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E20192FB-86DB-4124-9B3C-B47B6F771634}"/>
              </a:ext>
            </a:extLst>
          </p:cNvPr>
          <p:cNvSpPr/>
          <p:nvPr/>
        </p:nvSpPr>
        <p:spPr>
          <a:xfrm>
            <a:off x="0" y="0"/>
            <a:ext cx="4631724" cy="5835055"/>
          </a:xfrm>
          <a:prstGeom prst="rect">
            <a:avLst/>
          </a:prstGeom>
          <a:gradFill>
            <a:gsLst>
              <a:gs pos="33000">
                <a:srgbClr val="FFFFFF"/>
              </a:gs>
              <a:gs pos="100000">
                <a:schemeClr val="accent6">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Picture 7">
            <a:extLst>
              <a:ext uri="{FF2B5EF4-FFF2-40B4-BE49-F238E27FC236}">
                <a16:creationId xmlns:a16="http://schemas.microsoft.com/office/drawing/2014/main" id="{C659BFBD-4471-40F9-AAC3-202E0652A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 y="5843238"/>
            <a:ext cx="1533980" cy="101476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8F7C6C04-B37E-400E-A237-34D52406E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8"/>
          <a:stretch>
            <a:fillRect/>
          </a:stretch>
        </p:blipFill>
        <p:spPr bwMode="auto">
          <a:xfrm>
            <a:off x="1533982" y="5835055"/>
            <a:ext cx="1331882" cy="102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a:extLst>
              <a:ext uri="{FF2B5EF4-FFF2-40B4-BE49-F238E27FC236}">
                <a16:creationId xmlns:a16="http://schemas.microsoft.com/office/drawing/2014/main" id="{10422D7C-83C3-4E72-8339-341FE2509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327" b="56721"/>
          <a:stretch>
            <a:fillRect/>
          </a:stretch>
        </p:blipFill>
        <p:spPr bwMode="auto">
          <a:xfrm>
            <a:off x="2865864" y="5843237"/>
            <a:ext cx="1765860" cy="101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a:extLst>
              <a:ext uri="{FF2B5EF4-FFF2-40B4-BE49-F238E27FC236}">
                <a16:creationId xmlns:a16="http://schemas.microsoft.com/office/drawing/2014/main" id="{B28FDDCB-3E10-48AF-9B27-436C65ABF485}"/>
              </a:ext>
            </a:extLst>
          </p:cNvPr>
          <p:cNvSpPr txBox="1">
            <a:spLocks noChangeArrowheads="1"/>
          </p:cNvSpPr>
          <p:nvPr/>
        </p:nvSpPr>
        <p:spPr bwMode="auto">
          <a:xfrm>
            <a:off x="253763" y="1081323"/>
            <a:ext cx="446405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Wingdings" panose="05000000000000000000" pitchFamily="2" charset="2"/>
              <a:buChar char="§"/>
            </a:pPr>
            <a:r>
              <a:rPr lang="sv-SE" altLang="sv-SE" sz="1600" dirty="0"/>
              <a:t> Flest anläggningar och störst biogasproduktion i Sverige</a:t>
            </a:r>
          </a:p>
          <a:p>
            <a:pPr>
              <a:buClr>
                <a:schemeClr val="accent2"/>
              </a:buClr>
            </a:pPr>
            <a:r>
              <a:rPr lang="sv-SE" altLang="sv-SE" sz="1600" dirty="0"/>
              <a:t>  </a:t>
            </a:r>
          </a:p>
          <a:p>
            <a:pPr>
              <a:buClr>
                <a:schemeClr val="accent2"/>
              </a:buClr>
              <a:buFont typeface="Wingdings" panose="05000000000000000000" pitchFamily="2" charset="2"/>
              <a:buChar char="§"/>
            </a:pPr>
            <a:r>
              <a:rPr lang="sv-SE" altLang="sv-SE" sz="1600" dirty="0"/>
              <a:t> Störst råvarutillgångar av Sveriges län </a:t>
            </a:r>
          </a:p>
          <a:p>
            <a:pPr>
              <a:buClr>
                <a:schemeClr val="accent2"/>
              </a:buClr>
              <a:buFont typeface="Wingdings" panose="05000000000000000000" pitchFamily="2" charset="2"/>
              <a:buChar char="§"/>
            </a:pPr>
            <a:endParaRPr lang="sv-SE" altLang="sv-SE" sz="1600" dirty="0"/>
          </a:p>
          <a:p>
            <a:pPr>
              <a:buClr>
                <a:schemeClr val="accent2"/>
              </a:buClr>
              <a:buFont typeface="Wingdings" panose="05000000000000000000" pitchFamily="2" charset="2"/>
              <a:buChar char="§"/>
            </a:pPr>
            <a:r>
              <a:rPr lang="sv-SE" altLang="sv-SE" sz="1600" dirty="0"/>
              <a:t> Goda förutsättningar för avsättning av biogas och rötrester </a:t>
            </a:r>
          </a:p>
          <a:p>
            <a:pPr>
              <a:buClr>
                <a:schemeClr val="accent2"/>
              </a:buClr>
              <a:buFont typeface="Wingdings" panose="05000000000000000000" pitchFamily="2" charset="2"/>
              <a:buChar char="§"/>
            </a:pPr>
            <a:endParaRPr lang="sv-SE" altLang="sv-SE" sz="1600" dirty="0"/>
          </a:p>
          <a:p>
            <a:pPr>
              <a:buClr>
                <a:schemeClr val="accent2"/>
              </a:buClr>
              <a:buFont typeface="Wingdings" panose="05000000000000000000" pitchFamily="2" charset="2"/>
              <a:buChar char="§"/>
            </a:pPr>
            <a:r>
              <a:rPr lang="sv-SE" altLang="sv-SE" sz="1600" dirty="0"/>
              <a:t> Etablerad infrastruktur, både fysisk och marknadsmässig, för biogas och fordonsgas</a:t>
            </a:r>
          </a:p>
          <a:p>
            <a:pPr>
              <a:buClr>
                <a:schemeClr val="accent2"/>
              </a:buClr>
              <a:buFont typeface="Wingdings" panose="05000000000000000000" pitchFamily="2" charset="2"/>
              <a:buNone/>
            </a:pPr>
            <a:endParaRPr lang="sv-SE" altLang="sv-SE" sz="1600" dirty="0"/>
          </a:p>
          <a:p>
            <a:pPr>
              <a:buClr>
                <a:schemeClr val="accent2"/>
              </a:buClr>
              <a:buFont typeface="Wingdings" panose="05000000000000000000" pitchFamily="2" charset="2"/>
              <a:buChar char="§"/>
            </a:pPr>
            <a:r>
              <a:rPr lang="sv-SE" altLang="sv-SE" sz="1600" dirty="0"/>
              <a:t> Stor andel av de svenska företag som levererar biogasteknik och biogaslösningar </a:t>
            </a:r>
          </a:p>
          <a:p>
            <a:pPr>
              <a:buClr>
                <a:schemeClr val="accent2"/>
              </a:buClr>
              <a:buFont typeface="Wingdings" panose="05000000000000000000" pitchFamily="2" charset="2"/>
              <a:buNone/>
            </a:pPr>
            <a:endParaRPr lang="sv-SE" altLang="sv-SE" sz="1600" dirty="0"/>
          </a:p>
          <a:p>
            <a:pPr>
              <a:buClr>
                <a:schemeClr val="accent2"/>
              </a:buClr>
              <a:buFont typeface="Wingdings" panose="05000000000000000000" pitchFamily="2" charset="2"/>
              <a:buChar char="§"/>
            </a:pPr>
            <a:r>
              <a:rPr lang="sv-SE" altLang="sv-SE" sz="1600" dirty="0"/>
              <a:t> Ledande forskning och företag inom biogas </a:t>
            </a:r>
          </a:p>
          <a:p>
            <a:pPr>
              <a:buClr>
                <a:schemeClr val="accent2"/>
              </a:buClr>
              <a:buFont typeface="Wingdings" panose="05000000000000000000" pitchFamily="2" charset="2"/>
              <a:buNone/>
            </a:pPr>
            <a:endParaRPr lang="sv-SE" altLang="sv-SE" sz="1600" dirty="0"/>
          </a:p>
          <a:p>
            <a:pPr>
              <a:buClr>
                <a:schemeClr val="accent2"/>
              </a:buClr>
              <a:buFont typeface="Wingdings" panose="05000000000000000000" pitchFamily="2" charset="2"/>
              <a:buChar char="§"/>
            </a:pPr>
            <a:r>
              <a:rPr lang="sv-SE" altLang="sv-SE" sz="1600" dirty="0"/>
              <a:t> Ett etablerat samarbete för biogasaktörer via Biogas Syd. Starkt intresse från en rad aktörer i  länet</a:t>
            </a:r>
          </a:p>
        </p:txBody>
      </p:sp>
      <p:sp>
        <p:nvSpPr>
          <p:cNvPr id="8" name="Rubrik 1">
            <a:extLst>
              <a:ext uri="{FF2B5EF4-FFF2-40B4-BE49-F238E27FC236}">
                <a16:creationId xmlns:a16="http://schemas.microsoft.com/office/drawing/2014/main" id="{4A5699F0-D28C-480D-A3D3-AE78301F4AEB}"/>
              </a:ext>
            </a:extLst>
          </p:cNvPr>
          <p:cNvSpPr>
            <a:spLocks noGrp="1"/>
          </p:cNvSpPr>
          <p:nvPr>
            <p:ph type="title"/>
          </p:nvPr>
        </p:nvSpPr>
        <p:spPr>
          <a:xfrm>
            <a:off x="269796" y="1"/>
            <a:ext cx="4361928" cy="821474"/>
          </a:xfrm>
        </p:spPr>
        <p:txBody>
          <a:bodyPr>
            <a:normAutofit/>
          </a:bodyPr>
          <a:lstStyle/>
          <a:p>
            <a:r>
              <a:rPr lang="sv-SE" sz="2800" dirty="0"/>
              <a:t>Skåne ett biogas län</a:t>
            </a:r>
          </a:p>
        </p:txBody>
      </p:sp>
      <p:sp>
        <p:nvSpPr>
          <p:cNvPr id="15" name="Rektangel 14">
            <a:extLst>
              <a:ext uri="{FF2B5EF4-FFF2-40B4-BE49-F238E27FC236}">
                <a16:creationId xmlns:a16="http://schemas.microsoft.com/office/drawing/2014/main" id="{5ADF79F4-E9D7-4351-83B7-51C618922C31}"/>
              </a:ext>
            </a:extLst>
          </p:cNvPr>
          <p:cNvSpPr/>
          <p:nvPr/>
        </p:nvSpPr>
        <p:spPr>
          <a:xfrm>
            <a:off x="133815" y="2243927"/>
            <a:ext cx="4464050" cy="68221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6" name="Diagram 15">
            <a:extLst>
              <a:ext uri="{FF2B5EF4-FFF2-40B4-BE49-F238E27FC236}">
                <a16:creationId xmlns:a16="http://schemas.microsoft.com/office/drawing/2014/main" id="{9B029CF1-6447-48F9-B664-515C7D844A48}"/>
              </a:ext>
            </a:extLst>
          </p:cNvPr>
          <p:cNvGraphicFramePr>
            <a:graphicFrameLocks/>
          </p:cNvGraphicFramePr>
          <p:nvPr>
            <p:extLst>
              <p:ext uri="{D42A27DB-BD31-4B8C-83A1-F6EECF244321}">
                <p14:modId xmlns:p14="http://schemas.microsoft.com/office/powerpoint/2010/main" val="2132853504"/>
              </p:ext>
            </p:extLst>
          </p:nvPr>
        </p:nvGraphicFramePr>
        <p:xfrm>
          <a:off x="8048825" y="2869444"/>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 Box 5">
            <a:extLst>
              <a:ext uri="{FF2B5EF4-FFF2-40B4-BE49-F238E27FC236}">
                <a16:creationId xmlns:a16="http://schemas.microsoft.com/office/drawing/2014/main" id="{1B7D6A41-2E5F-4136-A745-DDC93D25A1F9}"/>
              </a:ext>
            </a:extLst>
          </p:cNvPr>
          <p:cNvSpPr txBox="1">
            <a:spLocks noChangeArrowheads="1"/>
          </p:cNvSpPr>
          <p:nvPr/>
        </p:nvSpPr>
        <p:spPr bwMode="auto">
          <a:xfrm>
            <a:off x="4885486" y="2066208"/>
            <a:ext cx="367865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accent2"/>
              </a:buClr>
            </a:pPr>
            <a:endParaRPr lang="sv-SE" altLang="sv-SE" sz="2000" dirty="0"/>
          </a:p>
          <a:p>
            <a:pPr>
              <a:buClr>
                <a:schemeClr val="accent2"/>
              </a:buClr>
            </a:pPr>
            <a:r>
              <a:rPr lang="sv-SE" altLang="sv-SE" sz="2000" dirty="0"/>
              <a:t>Skånes kommuner har ökat sin biogas användning mer än 3 ggr, Nu minst 61 GWh</a:t>
            </a:r>
          </a:p>
          <a:p>
            <a:pPr>
              <a:buClr>
                <a:schemeClr val="accent2"/>
              </a:buClr>
            </a:pPr>
            <a:r>
              <a:rPr lang="sv-SE" altLang="sv-SE" sz="2000" dirty="0"/>
              <a:t> </a:t>
            </a:r>
          </a:p>
          <a:p>
            <a:pPr>
              <a:buClr>
                <a:schemeClr val="accent2"/>
              </a:buClr>
            </a:pPr>
            <a:r>
              <a:rPr lang="sv-SE" altLang="sv-SE" sz="2000" dirty="0"/>
              <a:t>Ökat användning har täcks med import från Danmark och övriga Europa. Merparten går till industri och uppvärmning.</a:t>
            </a:r>
          </a:p>
          <a:p>
            <a:pPr>
              <a:buClr>
                <a:schemeClr val="accent2"/>
              </a:buClr>
            </a:pPr>
            <a:endParaRPr lang="sv-SE" altLang="sv-SE" sz="2000" dirty="0"/>
          </a:p>
          <a:p>
            <a:pPr>
              <a:buClr>
                <a:schemeClr val="accent2"/>
              </a:buClr>
            </a:pPr>
            <a:endParaRPr lang="sv-SE" altLang="sv-SE" sz="2000" b="1" dirty="0"/>
          </a:p>
          <a:p>
            <a:pPr>
              <a:buClr>
                <a:schemeClr val="accent2"/>
              </a:buClr>
            </a:pPr>
            <a:endParaRPr lang="sv-SE" altLang="sv-SE" sz="2000" b="1" dirty="0"/>
          </a:p>
        </p:txBody>
      </p:sp>
      <p:sp>
        <p:nvSpPr>
          <p:cNvPr id="18" name="Text Box 5">
            <a:extLst>
              <a:ext uri="{FF2B5EF4-FFF2-40B4-BE49-F238E27FC236}">
                <a16:creationId xmlns:a16="http://schemas.microsoft.com/office/drawing/2014/main" id="{9C964539-8DDD-4A5C-9674-56718D336B91}"/>
              </a:ext>
            </a:extLst>
          </p:cNvPr>
          <p:cNvSpPr txBox="1">
            <a:spLocks noChangeArrowheads="1"/>
          </p:cNvSpPr>
          <p:nvPr/>
        </p:nvSpPr>
        <p:spPr bwMode="auto">
          <a:xfrm>
            <a:off x="5000453" y="5451750"/>
            <a:ext cx="69377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accent2"/>
              </a:buClr>
            </a:pPr>
            <a:endParaRPr lang="sv-SE" altLang="sv-SE" sz="2000" dirty="0"/>
          </a:p>
          <a:p>
            <a:pPr>
              <a:buClr>
                <a:schemeClr val="accent2"/>
              </a:buClr>
            </a:pPr>
            <a:r>
              <a:rPr lang="sv-SE" altLang="sv-SE" sz="2000" b="1" dirty="0"/>
              <a:t>Skånsk biogaspotential överstiger importen!</a:t>
            </a:r>
          </a:p>
        </p:txBody>
      </p:sp>
      <p:sp>
        <p:nvSpPr>
          <p:cNvPr id="19" name="Text Box 5">
            <a:extLst>
              <a:ext uri="{FF2B5EF4-FFF2-40B4-BE49-F238E27FC236}">
                <a16:creationId xmlns:a16="http://schemas.microsoft.com/office/drawing/2014/main" id="{4D0E0CA2-235D-4BDB-A0D8-A4D77F60FA37}"/>
              </a:ext>
            </a:extLst>
          </p:cNvPr>
          <p:cNvSpPr txBox="1">
            <a:spLocks noChangeArrowheads="1"/>
          </p:cNvSpPr>
          <p:nvPr/>
        </p:nvSpPr>
        <p:spPr bwMode="auto">
          <a:xfrm>
            <a:off x="4894091" y="1686265"/>
            <a:ext cx="84992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accent2"/>
              </a:buClr>
            </a:pPr>
            <a:r>
              <a:rPr lang="sv-SE" altLang="sv-SE" sz="2000" b="1" dirty="0"/>
              <a:t>Ökat med cirka 25 % </a:t>
            </a:r>
            <a:r>
              <a:rPr lang="sv-SE" altLang="sv-SE" sz="2000" dirty="0"/>
              <a:t>på två år.</a:t>
            </a:r>
            <a:r>
              <a:rPr lang="sv-SE" sz="2000" dirty="0"/>
              <a:t> </a:t>
            </a:r>
            <a:endParaRPr lang="sv-SE" altLang="sv-SE" sz="2000" b="1" dirty="0"/>
          </a:p>
        </p:txBody>
      </p:sp>
      <p:sp>
        <p:nvSpPr>
          <p:cNvPr id="9" name="Rektangel 8">
            <a:extLst>
              <a:ext uri="{FF2B5EF4-FFF2-40B4-BE49-F238E27FC236}">
                <a16:creationId xmlns:a16="http://schemas.microsoft.com/office/drawing/2014/main" id="{BBB84063-79D7-4B5A-80DE-91A3F3883B0B}"/>
              </a:ext>
            </a:extLst>
          </p:cNvPr>
          <p:cNvSpPr/>
          <p:nvPr/>
        </p:nvSpPr>
        <p:spPr>
          <a:xfrm>
            <a:off x="4751672" y="821474"/>
            <a:ext cx="6594306" cy="461665"/>
          </a:xfrm>
          <a:prstGeom prst="rect">
            <a:avLst/>
          </a:prstGeom>
        </p:spPr>
        <p:txBody>
          <a:bodyPr wrap="none">
            <a:spAutoFit/>
          </a:bodyPr>
          <a:lstStyle/>
          <a:p>
            <a:pPr marL="342900" indent="-342900">
              <a:buClr>
                <a:schemeClr val="accent2"/>
              </a:buClr>
              <a:buFont typeface="Wingdings" panose="05000000000000000000" pitchFamily="2" charset="2"/>
              <a:buChar char="§"/>
            </a:pPr>
            <a:r>
              <a:rPr lang="sv-SE" altLang="sv-SE" sz="2400" dirty="0">
                <a:latin typeface="Cambria" panose="02040503050406030204" pitchFamily="18" charset="0"/>
                <a:ea typeface="Cambria" panose="02040503050406030204" pitchFamily="18" charset="0"/>
              </a:rPr>
              <a:t>Skånes totala biogasanvändning (</a:t>
            </a:r>
            <a:r>
              <a:rPr lang="sv-SE" sz="2400" dirty="0">
                <a:latin typeface="Cambria" panose="02040503050406030204" pitchFamily="18" charset="0"/>
                <a:ea typeface="Cambria" panose="02040503050406030204" pitchFamily="18" charset="0"/>
              </a:rPr>
              <a:t>~ 900 GWh),</a:t>
            </a:r>
          </a:p>
        </p:txBody>
      </p:sp>
    </p:spTree>
    <p:extLst>
      <p:ext uri="{BB962C8B-B14F-4D97-AF65-F5344CB8AC3E}">
        <p14:creationId xmlns:p14="http://schemas.microsoft.com/office/powerpoint/2010/main" val="18791188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0190746" y="0"/>
            <a:ext cx="2001253" cy="6858000"/>
          </a:xfrm>
          <a:prstGeom prst="rect">
            <a:avLst/>
          </a:prstGeom>
          <a:solidFill>
            <a:schemeClr val="bg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0578" y="132584"/>
            <a:ext cx="1485869" cy="1303323"/>
          </a:xfrm>
          <a:prstGeom prst="rect">
            <a:avLst/>
          </a:prstGeom>
        </p:spPr>
      </p:pic>
      <p:sp>
        <p:nvSpPr>
          <p:cNvPr id="10" name="AutoShape 2" descr="Bildresultat för sustainable business hub logg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Title 1"/>
          <p:cNvSpPr txBox="1">
            <a:spLocks/>
          </p:cNvSpPr>
          <p:nvPr/>
        </p:nvSpPr>
        <p:spPr>
          <a:xfrm>
            <a:off x="1191209" y="168692"/>
            <a:ext cx="9144453" cy="615553"/>
          </a:xfrm>
          <a:prstGeom prst="rect">
            <a:avLst/>
          </a:prstGeom>
        </p:spPr>
        <p:txBody>
          <a:bodyPr vert="horz" wrap="square" lIns="0" tIns="0" rIns="0" bIns="0" rtlCol="0" anchor="t" anchorCtr="0">
            <a:spAutoFit/>
          </a:bodyPr>
          <a:lstStyle/>
          <a:p>
            <a:pPr lvl="0" defTabSz="457200">
              <a:spcBef>
                <a:spcPct val="0"/>
              </a:spcBef>
              <a:defRPr/>
            </a:pPr>
            <a:r>
              <a:rPr lang="en-US" sz="4000" b="1" dirty="0" err="1">
                <a:solidFill>
                  <a:srgbClr val="005A7C"/>
                </a:solidFill>
                <a:latin typeface="Cambria" pitchFamily="18" charset="0"/>
              </a:rPr>
              <a:t>Biogasnytt</a:t>
            </a:r>
            <a:r>
              <a:rPr lang="en-US" sz="4000" b="1" dirty="0">
                <a:solidFill>
                  <a:srgbClr val="005A7C"/>
                </a:solidFill>
                <a:latin typeface="Cambria" pitchFamily="18" charset="0"/>
              </a:rPr>
              <a:t> – </a:t>
            </a:r>
            <a:r>
              <a:rPr lang="en-US" sz="4000" b="1" dirty="0" err="1">
                <a:solidFill>
                  <a:srgbClr val="005A7C"/>
                </a:solidFill>
                <a:latin typeface="Cambria" pitchFamily="18" charset="0"/>
              </a:rPr>
              <a:t>klimatklivet</a:t>
            </a:r>
            <a:r>
              <a:rPr lang="en-US" sz="4000" b="1" dirty="0">
                <a:solidFill>
                  <a:srgbClr val="005A7C"/>
                </a:solidFill>
                <a:latin typeface="Cambria" pitchFamily="18" charset="0"/>
              </a:rPr>
              <a:t> </a:t>
            </a:r>
            <a:r>
              <a:rPr lang="en-US" sz="4000" b="1" dirty="0" err="1">
                <a:solidFill>
                  <a:srgbClr val="005A7C"/>
                </a:solidFill>
                <a:latin typeface="Cambria" pitchFamily="18" charset="0"/>
              </a:rPr>
              <a:t>nationellt</a:t>
            </a:r>
            <a:r>
              <a:rPr lang="en-US" sz="4000" b="1" dirty="0">
                <a:solidFill>
                  <a:srgbClr val="005A7C"/>
                </a:solidFill>
                <a:latin typeface="Cambria" pitchFamily="18" charset="0"/>
              </a:rPr>
              <a:t> </a:t>
            </a:r>
            <a:endParaRPr kumimoji="0" lang="en-GB" sz="4000" b="1" i="0" u="none" strike="noStrike" kern="1200" cap="none" spc="0" normalizeH="0" baseline="0" dirty="0">
              <a:ln>
                <a:noFill/>
              </a:ln>
              <a:solidFill>
                <a:srgbClr val="0E5171"/>
              </a:solidFill>
              <a:effectLst/>
              <a:uLnTx/>
              <a:uFillTx/>
              <a:latin typeface="Cambria" panose="02040503050406030204" pitchFamily="18" charset="0"/>
              <a:ea typeface="+mj-ea"/>
              <a:cs typeface="+mj-cs"/>
            </a:endParaRPr>
          </a:p>
        </p:txBody>
      </p:sp>
      <p:pic>
        <p:nvPicPr>
          <p:cNvPr id="8" name="Bildobjekt 7">
            <a:extLst>
              <a:ext uri="{FF2B5EF4-FFF2-40B4-BE49-F238E27FC236}">
                <a16:creationId xmlns:a16="http://schemas.microsoft.com/office/drawing/2014/main" id="{B91D8A42-81CE-41FF-8A75-A3A5E0AB41F3}"/>
              </a:ext>
            </a:extLst>
          </p:cNvPr>
          <p:cNvPicPr/>
          <p:nvPr/>
        </p:nvPicPr>
        <p:blipFill>
          <a:blip r:embed="rId4"/>
          <a:stretch>
            <a:fillRect/>
          </a:stretch>
        </p:blipFill>
        <p:spPr>
          <a:xfrm>
            <a:off x="32907" y="2167128"/>
            <a:ext cx="7154277" cy="4681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dobjekt 8">
            <a:extLst>
              <a:ext uri="{FF2B5EF4-FFF2-40B4-BE49-F238E27FC236}">
                <a16:creationId xmlns:a16="http://schemas.microsoft.com/office/drawing/2014/main" id="{EF98AE1A-6A76-4088-9A8B-C05131AE0BF6}"/>
              </a:ext>
            </a:extLst>
          </p:cNvPr>
          <p:cNvPicPr/>
          <p:nvPr/>
        </p:nvPicPr>
        <p:blipFill>
          <a:blip r:embed="rId5"/>
          <a:stretch>
            <a:fillRect/>
          </a:stretch>
        </p:blipFill>
        <p:spPr>
          <a:xfrm>
            <a:off x="5166360" y="1778524"/>
            <a:ext cx="6556248" cy="4293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llips 1">
            <a:extLst>
              <a:ext uri="{FF2B5EF4-FFF2-40B4-BE49-F238E27FC236}">
                <a16:creationId xmlns:a16="http://schemas.microsoft.com/office/drawing/2014/main" id="{D0C34135-2AAB-4A65-85C1-4650CAF015DF}"/>
              </a:ext>
            </a:extLst>
          </p:cNvPr>
          <p:cNvSpPr/>
          <p:nvPr/>
        </p:nvSpPr>
        <p:spPr>
          <a:xfrm>
            <a:off x="5394960" y="5257800"/>
            <a:ext cx="6263640" cy="4297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53EDA501-CED5-48F1-B4CC-B044F3FD444E}"/>
              </a:ext>
            </a:extLst>
          </p:cNvPr>
          <p:cNvSpPr txBox="1"/>
          <p:nvPr/>
        </p:nvSpPr>
        <p:spPr>
          <a:xfrm>
            <a:off x="256031" y="1069848"/>
            <a:ext cx="11903061" cy="704616"/>
          </a:xfrm>
          <a:prstGeom prst="rect">
            <a:avLst/>
          </a:prstGeom>
          <a:noFill/>
        </p:spPr>
        <p:txBody>
          <a:bodyPr wrap="square" rtlCol="0">
            <a:spAutoFit/>
          </a:bodyPr>
          <a:lstStyle/>
          <a:p>
            <a:pPr>
              <a:lnSpc>
                <a:spcPct val="107000"/>
              </a:lnSpc>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Resultaten finns även på NVs sidor här: </a:t>
            </a:r>
            <a:r>
              <a:rPr lang="sv-SE" sz="16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https://www.naturvardsverket.se/amnesomraden/klimatomstallningen/klimatklivet/</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6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https://www.naturvardsverket.se/amnesomraden/klimatomstallningen/klimatklivet/resultat-for-klimatklivet/</a:t>
            </a:r>
            <a:endParaRPr lang="sv-SE" sz="1600" dirty="0"/>
          </a:p>
        </p:txBody>
      </p:sp>
    </p:spTree>
    <p:extLst>
      <p:ext uri="{BB962C8B-B14F-4D97-AF65-F5344CB8AC3E}">
        <p14:creationId xmlns:p14="http://schemas.microsoft.com/office/powerpoint/2010/main" val="11001624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0190746" y="0"/>
            <a:ext cx="2001253" cy="6858000"/>
          </a:xfrm>
          <a:prstGeom prst="rect">
            <a:avLst/>
          </a:prstGeom>
          <a:solidFill>
            <a:schemeClr val="bg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537" y="717801"/>
            <a:ext cx="1485869" cy="1303323"/>
          </a:xfrm>
          <a:prstGeom prst="rect">
            <a:avLst/>
          </a:prstGeom>
        </p:spPr>
      </p:pic>
      <p:sp>
        <p:nvSpPr>
          <p:cNvPr id="10" name="AutoShape 2" descr="Bildresultat för sustainable business hub logg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Title 1"/>
          <p:cNvSpPr txBox="1">
            <a:spLocks/>
          </p:cNvSpPr>
          <p:nvPr/>
        </p:nvSpPr>
        <p:spPr>
          <a:xfrm>
            <a:off x="1514604" y="1254514"/>
            <a:ext cx="7840037" cy="615553"/>
          </a:xfrm>
          <a:prstGeom prst="rect">
            <a:avLst/>
          </a:prstGeom>
        </p:spPr>
        <p:txBody>
          <a:bodyPr vert="horz" wrap="square" lIns="0" tIns="0" rIns="0" bIns="0" rtlCol="0" anchor="t" anchorCtr="0">
            <a:spAutoFit/>
          </a:bodyPr>
          <a:lstStyle/>
          <a:p>
            <a:pPr lvl="0" defTabSz="457200">
              <a:spcBef>
                <a:spcPct val="0"/>
              </a:spcBef>
              <a:defRPr/>
            </a:pPr>
            <a:r>
              <a:rPr kumimoji="0" lang="en-US" sz="4000" b="1" i="0" u="none" strike="noStrike" kern="1200" cap="none" spc="0" normalizeH="0" baseline="0" dirty="0" err="1">
                <a:ln>
                  <a:noFill/>
                </a:ln>
                <a:solidFill>
                  <a:srgbClr val="005A7C"/>
                </a:solidFill>
                <a:effectLst/>
                <a:uLnTx/>
                <a:uFillTx/>
                <a:latin typeface="Cambria" pitchFamily="18" charset="0"/>
                <a:ea typeface="+mj-ea"/>
                <a:cs typeface="+mj-cs"/>
              </a:rPr>
              <a:t>Vårt</a:t>
            </a: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 </a:t>
            </a:r>
            <a:r>
              <a:rPr kumimoji="0" lang="en-US" sz="4000" b="1" i="0" u="none" strike="noStrike" kern="1200" cap="none" spc="0" normalizeH="0" baseline="0" dirty="0" err="1">
                <a:ln>
                  <a:noFill/>
                </a:ln>
                <a:solidFill>
                  <a:srgbClr val="005A7C"/>
                </a:solidFill>
                <a:effectLst/>
                <a:uLnTx/>
                <a:uFillTx/>
                <a:latin typeface="Cambria" pitchFamily="18" charset="0"/>
                <a:ea typeface="+mj-ea"/>
                <a:cs typeface="+mj-cs"/>
              </a:rPr>
              <a:t>bidrag</a:t>
            </a:r>
            <a:r>
              <a:rPr kumimoji="0" lang="en-US" sz="4000" b="1" i="0" u="none" strike="noStrike" kern="1200" cap="none" spc="0" normalizeH="0" baseline="0" dirty="0">
                <a:ln>
                  <a:noFill/>
                </a:ln>
                <a:solidFill>
                  <a:srgbClr val="005A7C"/>
                </a:solidFill>
                <a:effectLst/>
                <a:uLnTx/>
                <a:uFillTx/>
                <a:latin typeface="Cambria" pitchFamily="18" charset="0"/>
                <a:ea typeface="+mj-ea"/>
                <a:cs typeface="+mj-cs"/>
              </a:rPr>
              <a:t> </a:t>
            </a:r>
            <a:r>
              <a:rPr lang="en-US" sz="4000" b="1" dirty="0">
                <a:solidFill>
                  <a:srgbClr val="005A7C"/>
                </a:solidFill>
                <a:latin typeface="Cambria" pitchFamily="18" charset="0"/>
                <a:ea typeface="+mj-ea"/>
                <a:cs typeface="+mj-cs"/>
              </a:rPr>
              <a:t>till </a:t>
            </a:r>
            <a:r>
              <a:rPr lang="en-US" sz="4000" b="1" dirty="0" err="1">
                <a:solidFill>
                  <a:srgbClr val="005A7C"/>
                </a:solidFill>
                <a:latin typeface="Cambria" pitchFamily="18" charset="0"/>
                <a:ea typeface="+mj-ea"/>
                <a:cs typeface="+mj-cs"/>
              </a:rPr>
              <a:t>temadagen</a:t>
            </a:r>
            <a:r>
              <a:rPr lang="en-US" sz="4000" b="1" dirty="0">
                <a:solidFill>
                  <a:srgbClr val="005A7C"/>
                </a:solidFill>
                <a:latin typeface="Cambria" pitchFamily="18" charset="0"/>
                <a:ea typeface="+mj-ea"/>
                <a:cs typeface="+mj-cs"/>
              </a:rPr>
              <a:t>: </a:t>
            </a:r>
            <a:endParaRPr kumimoji="0" lang="en-GB" sz="4000" b="1" i="0" u="none" strike="noStrike" kern="1200" cap="none" spc="0" normalizeH="0" baseline="0" dirty="0">
              <a:ln>
                <a:noFill/>
              </a:ln>
              <a:solidFill>
                <a:srgbClr val="0E5171"/>
              </a:solidFill>
              <a:effectLst/>
              <a:uLnTx/>
              <a:uFillTx/>
              <a:latin typeface="Cambria" panose="02040503050406030204" pitchFamily="18" charset="0"/>
              <a:ea typeface="+mj-ea"/>
              <a:cs typeface="+mj-cs"/>
            </a:endParaRPr>
          </a:p>
        </p:txBody>
      </p:sp>
      <p:pic>
        <p:nvPicPr>
          <p:cNvPr id="14" name="Bildobjekt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581" y="1129993"/>
            <a:ext cx="402303" cy="5728007"/>
          </a:xfrm>
          <a:prstGeom prst="rect">
            <a:avLst/>
          </a:prstGeom>
        </p:spPr>
      </p:pic>
      <p:sp>
        <p:nvSpPr>
          <p:cNvPr id="7" name="Content Placeholder 2">
            <a:extLst>
              <a:ext uri="{FF2B5EF4-FFF2-40B4-BE49-F238E27FC236}">
                <a16:creationId xmlns:a16="http://schemas.microsoft.com/office/drawing/2014/main" id="{90AC59CD-F118-42D4-9CB7-2E280E9C5FF7}"/>
              </a:ext>
            </a:extLst>
          </p:cNvPr>
          <p:cNvSpPr txBox="1">
            <a:spLocks/>
          </p:cNvSpPr>
          <p:nvPr/>
        </p:nvSpPr>
        <p:spPr>
          <a:xfrm>
            <a:off x="1237299" y="2332383"/>
            <a:ext cx="8733032" cy="3922510"/>
          </a:xfrm>
          <a:prstGeom prst="rect">
            <a:avLst/>
          </a:prstGeom>
        </p:spPr>
        <p:txBody>
          <a:bodyPr vert="horz" lIns="91440" tIns="45720" rIns="91440" bIns="45720" rtlCol="0">
            <a:noAutofit/>
          </a:bodyPr>
          <a:lstStyle/>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Biogasens nyttor  </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Skåne ett </a:t>
            </a:r>
            <a:r>
              <a:rPr lang="sv-SE" sz="2000" dirty="0" err="1">
                <a:latin typeface="Cambria" panose="02040503050406030204" pitchFamily="18" charset="0"/>
                <a:ea typeface="Cambria" panose="02040503050406030204" pitchFamily="18" charset="0"/>
              </a:rPr>
              <a:t>biogaslän</a:t>
            </a:r>
            <a:r>
              <a:rPr lang="sv-SE" sz="2000" dirty="0">
                <a:latin typeface="Cambria" panose="02040503050406030204" pitchFamily="18" charset="0"/>
                <a:ea typeface="Cambria" panose="02040503050406030204" pitchFamily="18" charset="0"/>
              </a:rPr>
              <a:t> </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Biogas ett mångsidigt och beprövad fordonsbränsle</a:t>
            </a:r>
          </a:p>
          <a:p>
            <a:pPr marL="1257300" lvl="2"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Lätta transporter</a:t>
            </a:r>
          </a:p>
          <a:p>
            <a:pPr marL="1257300" lvl="2"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Tyngre transporter </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Uppdatering om förutsättningar - styrmedel</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En bransch i förändring</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Framtidsspaningar</a:t>
            </a:r>
          </a:p>
          <a:p>
            <a:pPr marL="800100" lvl="1" indent="-342900" defTabSz="457200">
              <a:spcBef>
                <a:spcPts val="1000"/>
              </a:spcBef>
              <a:buClr>
                <a:srgbClr val="0E5171"/>
              </a:buClr>
              <a:buFont typeface="Wingdings" panose="05000000000000000000" pitchFamily="2" charset="2"/>
              <a:buChar char="Ø"/>
              <a:defRPr/>
            </a:pPr>
            <a:r>
              <a:rPr lang="sv-SE" sz="2000" dirty="0">
                <a:latin typeface="Cambria" panose="02040503050406030204" pitchFamily="18" charset="0"/>
                <a:ea typeface="Cambria" panose="02040503050406030204" pitchFamily="18" charset="0"/>
              </a:rPr>
              <a:t>Några korta medskick </a:t>
            </a:r>
            <a:endParaRPr lang="sv-SE" sz="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88629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C118-5E95-40FE-8F87-EF3573A7D276}"/>
              </a:ext>
            </a:extLst>
          </p:cNvPr>
          <p:cNvSpPr>
            <a:spLocks noGrp="1"/>
          </p:cNvSpPr>
          <p:nvPr>
            <p:ph type="ctrTitle"/>
          </p:nvPr>
        </p:nvSpPr>
        <p:spPr/>
        <p:txBody>
          <a:bodyPr/>
          <a:lstStyle/>
          <a:p>
            <a:r>
              <a:rPr lang="en-US" dirty="0" err="1"/>
              <a:t>Biogasen</a:t>
            </a:r>
            <a:r>
              <a:rPr lang="en-US" dirty="0"/>
              <a:t> – </a:t>
            </a:r>
            <a:r>
              <a:rPr lang="en-US" dirty="0" err="1"/>
              <a:t>Ett</a:t>
            </a:r>
            <a:r>
              <a:rPr lang="en-US" dirty="0"/>
              <a:t> </a:t>
            </a:r>
            <a:r>
              <a:rPr lang="en-US" dirty="0" err="1"/>
              <a:t>skånskt</a:t>
            </a:r>
            <a:r>
              <a:rPr lang="en-US" dirty="0"/>
              <a:t> </a:t>
            </a:r>
            <a:r>
              <a:rPr lang="en-US" dirty="0" err="1"/>
              <a:t>kinderägg</a:t>
            </a:r>
            <a:endParaRPr lang="fi-FI" dirty="0"/>
          </a:p>
        </p:txBody>
      </p:sp>
      <p:sp>
        <p:nvSpPr>
          <p:cNvPr id="3" name="Subtitle 2">
            <a:extLst>
              <a:ext uri="{FF2B5EF4-FFF2-40B4-BE49-F238E27FC236}">
                <a16:creationId xmlns:a16="http://schemas.microsoft.com/office/drawing/2014/main" id="{B43E917C-8531-426B-AAB8-387896C84CA3}"/>
              </a:ext>
            </a:extLst>
          </p:cNvPr>
          <p:cNvSpPr>
            <a:spLocks noGrp="1"/>
          </p:cNvSpPr>
          <p:nvPr>
            <p:ph type="subTitle" idx="1"/>
          </p:nvPr>
        </p:nvSpPr>
        <p:spPr/>
        <p:txBody>
          <a:bodyPr/>
          <a:lstStyle/>
          <a:p>
            <a:r>
              <a:rPr lang="fi-FI"/>
              <a:t>St1 Biogas AB</a:t>
            </a:r>
          </a:p>
        </p:txBody>
      </p:sp>
      <p:sp>
        <p:nvSpPr>
          <p:cNvPr id="4" name="Slide Number Placeholder 3">
            <a:extLst>
              <a:ext uri="{FF2B5EF4-FFF2-40B4-BE49-F238E27FC236}">
                <a16:creationId xmlns:a16="http://schemas.microsoft.com/office/drawing/2014/main" id="{93612A39-2B19-45FE-BA55-C67A2B9957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2881F-7AFD-49D6-B09C-221764931D1E}" type="slidenum">
              <a:rPr kumimoji="0" lang="fi-FI" sz="800" b="0" i="0" u="none" strike="noStrike" kern="1200" cap="none" spc="0" normalizeH="0" baseline="0" noProof="0" smtClean="0">
                <a:ln>
                  <a:noFill/>
                </a:ln>
                <a:solidFill>
                  <a:prstClr val="white"/>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800" b="0" i="0" u="none" strike="noStrike" kern="1200" cap="none" spc="0" normalizeH="0" baseline="0" noProof="0">
              <a:ln>
                <a:noFill/>
              </a:ln>
              <a:solidFill>
                <a:prstClr val="white"/>
              </a:solidFill>
              <a:effectLst/>
              <a:uLnTx/>
              <a:uFillTx/>
              <a:latin typeface="Gotham"/>
              <a:ea typeface="+mn-ea"/>
              <a:cs typeface="+mn-cs"/>
            </a:endParaRPr>
          </a:p>
        </p:txBody>
      </p:sp>
    </p:spTree>
    <p:extLst>
      <p:ext uri="{BB962C8B-B14F-4D97-AF65-F5344CB8AC3E}">
        <p14:creationId xmlns:p14="http://schemas.microsoft.com/office/powerpoint/2010/main" val="20226814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C96E-1410-48A8-BBD3-76DFFF1D99D7}"/>
              </a:ext>
            </a:extLst>
          </p:cNvPr>
          <p:cNvSpPr>
            <a:spLocks noGrp="1"/>
          </p:cNvSpPr>
          <p:nvPr>
            <p:ph type="ctrTitle"/>
          </p:nvPr>
        </p:nvSpPr>
        <p:spPr/>
        <p:txBody>
          <a:bodyPr/>
          <a:lstStyle/>
          <a:p>
            <a:br>
              <a:rPr lang="en-US" sz="2400" dirty="0">
                <a:latin typeface="Gotham"/>
              </a:rPr>
            </a:br>
            <a:br>
              <a:rPr lang="en-US" sz="2400" dirty="0">
                <a:latin typeface="Gotham"/>
              </a:rPr>
            </a:br>
            <a:r>
              <a:rPr lang="en-US" sz="2400" dirty="0" err="1">
                <a:latin typeface="Gotham"/>
              </a:rPr>
              <a:t>Vår</a:t>
            </a:r>
            <a:r>
              <a:rPr lang="en-US" sz="2400" dirty="0">
                <a:latin typeface="Gotham"/>
              </a:rPr>
              <a:t> vision</a:t>
            </a:r>
            <a:br>
              <a:rPr lang="en-US" sz="2400" dirty="0">
                <a:latin typeface="Gotham"/>
              </a:rPr>
            </a:br>
            <a:br>
              <a:rPr lang="en-US" sz="2400" dirty="0">
                <a:latin typeface="Gotham"/>
              </a:rPr>
            </a:br>
            <a:r>
              <a:rPr lang="en-US" sz="2400" b="0" dirty="0">
                <a:latin typeface="Gotham"/>
              </a:rPr>
              <a:t>Vi </a:t>
            </a:r>
            <a:r>
              <a:rPr lang="en-US" sz="2400" b="0" dirty="0" err="1">
                <a:latin typeface="Gotham"/>
              </a:rPr>
              <a:t>på</a:t>
            </a:r>
            <a:r>
              <a:rPr lang="en-US" sz="2400" b="0" dirty="0">
                <a:latin typeface="Gotham"/>
              </a:rPr>
              <a:t> St1 har </a:t>
            </a:r>
            <a:r>
              <a:rPr lang="en-US" sz="2400" b="0" dirty="0" err="1">
                <a:latin typeface="Gotham"/>
              </a:rPr>
              <a:t>bestämt</a:t>
            </a:r>
            <a:r>
              <a:rPr lang="en-US" sz="2400" b="0" dirty="0">
                <a:latin typeface="Gotham"/>
              </a:rPr>
              <a:t> </a:t>
            </a:r>
            <a:r>
              <a:rPr lang="en-US" sz="2400" b="0" dirty="0" err="1">
                <a:latin typeface="Gotham"/>
              </a:rPr>
              <a:t>oss</a:t>
            </a:r>
            <a:r>
              <a:rPr lang="en-US" sz="2400" b="0" dirty="0">
                <a:latin typeface="Gotham"/>
              </a:rPr>
              <a:t> </a:t>
            </a:r>
            <a:r>
              <a:rPr lang="en-US" sz="2400" b="0" dirty="0" err="1">
                <a:latin typeface="Gotham"/>
              </a:rPr>
              <a:t>för</a:t>
            </a:r>
            <a:r>
              <a:rPr lang="en-US" sz="2400" b="0" dirty="0">
                <a:latin typeface="Gotham"/>
              </a:rPr>
              <a:t> </a:t>
            </a:r>
            <a:r>
              <a:rPr lang="en-US" sz="2400" b="0" dirty="0" err="1">
                <a:latin typeface="Gotham"/>
              </a:rPr>
              <a:t>att</a:t>
            </a:r>
            <a:r>
              <a:rPr lang="en-US" sz="2400" b="0" dirty="0">
                <a:latin typeface="Gotham"/>
              </a:rPr>
              <a:t> </a:t>
            </a:r>
            <a:r>
              <a:rPr lang="en-US" sz="2400" b="0" dirty="0" err="1">
                <a:latin typeface="Gotham"/>
              </a:rPr>
              <a:t>vara</a:t>
            </a:r>
            <a:r>
              <a:rPr lang="en-US" sz="2400" b="0" dirty="0">
                <a:latin typeface="Gotham"/>
              </a:rPr>
              <a:t> </a:t>
            </a:r>
            <a:r>
              <a:rPr lang="en-US" sz="2400" b="0" dirty="0" err="1">
                <a:latin typeface="Gotham"/>
              </a:rPr>
              <a:t>en</a:t>
            </a:r>
            <a:r>
              <a:rPr lang="en-US" sz="2400" b="0" dirty="0">
                <a:latin typeface="Gotham"/>
              </a:rPr>
              <a:t> </a:t>
            </a:r>
            <a:r>
              <a:rPr lang="en-US" sz="2400" b="0" dirty="0" err="1">
                <a:latin typeface="Gotham"/>
              </a:rPr>
              <a:t>drivande</a:t>
            </a:r>
            <a:r>
              <a:rPr lang="en-US" sz="2400" b="0" dirty="0">
                <a:latin typeface="Gotham"/>
              </a:rPr>
              <a:t> kraft </a:t>
            </a:r>
            <a:r>
              <a:rPr lang="en-US" sz="2400" b="0" dirty="0" err="1">
                <a:latin typeface="Gotham"/>
              </a:rPr>
              <a:t>på</a:t>
            </a:r>
            <a:r>
              <a:rPr lang="en-US" sz="2400" b="0" dirty="0">
                <a:latin typeface="Gotham"/>
              </a:rPr>
              <a:t> </a:t>
            </a:r>
            <a:r>
              <a:rPr lang="en-US" sz="2400" b="0" dirty="0" err="1">
                <a:latin typeface="Gotham"/>
              </a:rPr>
              <a:t>resan</a:t>
            </a:r>
            <a:r>
              <a:rPr lang="en-US" sz="2400" b="0" dirty="0">
                <a:latin typeface="Gotham"/>
              </a:rPr>
              <a:t> mot </a:t>
            </a:r>
            <a:r>
              <a:rPr lang="en-US" sz="2400" b="0" dirty="0" err="1">
                <a:latin typeface="Gotham"/>
              </a:rPr>
              <a:t>en</a:t>
            </a:r>
            <a:r>
              <a:rPr lang="en-US" sz="2400" b="0" dirty="0">
                <a:latin typeface="Gotham"/>
              </a:rPr>
              <a:t> </a:t>
            </a:r>
            <a:r>
              <a:rPr lang="en-US" sz="2400" b="0" dirty="0" err="1">
                <a:latin typeface="Gotham"/>
              </a:rPr>
              <a:t>helt</a:t>
            </a:r>
            <a:r>
              <a:rPr lang="en-US" sz="2400" b="0" dirty="0">
                <a:latin typeface="Gotham"/>
              </a:rPr>
              <a:t> </a:t>
            </a:r>
            <a:r>
              <a:rPr lang="en-US" sz="2400" b="0" dirty="0" err="1">
                <a:latin typeface="Gotham"/>
              </a:rPr>
              <a:t>fossiloberoende</a:t>
            </a:r>
            <a:r>
              <a:rPr lang="en-US" sz="2400" b="0" dirty="0">
                <a:latin typeface="Gotham"/>
              </a:rPr>
              <a:t> </a:t>
            </a:r>
            <a:r>
              <a:rPr lang="en-US" sz="2400" b="0" dirty="0" err="1">
                <a:latin typeface="Gotham"/>
              </a:rPr>
              <a:t>värld</a:t>
            </a:r>
            <a:r>
              <a:rPr lang="en-US" sz="2400" b="0" dirty="0">
                <a:latin typeface="Gotham"/>
              </a:rPr>
              <a:t>. Det </a:t>
            </a:r>
            <a:r>
              <a:rPr lang="en-US" sz="2400" b="0" dirty="0" err="1">
                <a:latin typeface="Gotham"/>
              </a:rPr>
              <a:t>pågår</a:t>
            </a:r>
            <a:r>
              <a:rPr lang="en-US" sz="2400" b="0" dirty="0">
                <a:latin typeface="Gotham"/>
              </a:rPr>
              <a:t> </a:t>
            </a:r>
            <a:r>
              <a:rPr lang="en-US" sz="2400" b="0" dirty="0" err="1">
                <a:latin typeface="Gotham"/>
              </a:rPr>
              <a:t>massor</a:t>
            </a:r>
            <a:r>
              <a:rPr lang="en-US" sz="2400" b="0" dirty="0">
                <a:latin typeface="Gotham"/>
              </a:rPr>
              <a:t> av </a:t>
            </a:r>
            <a:r>
              <a:rPr lang="en-US" sz="2400" b="0" dirty="0" err="1">
                <a:latin typeface="Gotham"/>
              </a:rPr>
              <a:t>arbete</a:t>
            </a:r>
            <a:r>
              <a:rPr lang="en-US" sz="2400" b="0" dirty="0">
                <a:latin typeface="Gotham"/>
              </a:rPr>
              <a:t> </a:t>
            </a:r>
            <a:r>
              <a:rPr lang="en-US" sz="2400" b="0" dirty="0" err="1">
                <a:latin typeface="Gotham"/>
              </a:rPr>
              <a:t>för</a:t>
            </a:r>
            <a:r>
              <a:rPr lang="en-US" sz="2400" b="0" dirty="0">
                <a:latin typeface="Gotham"/>
              </a:rPr>
              <a:t> </a:t>
            </a:r>
            <a:r>
              <a:rPr lang="en-US" sz="2400" b="0" dirty="0" err="1">
                <a:latin typeface="Gotham"/>
              </a:rPr>
              <a:t>att</a:t>
            </a:r>
            <a:r>
              <a:rPr lang="en-US" sz="2400" b="0" dirty="0">
                <a:latin typeface="Gotham"/>
              </a:rPr>
              <a:t> </a:t>
            </a:r>
            <a:r>
              <a:rPr lang="en-US" sz="2400" b="0" dirty="0" err="1">
                <a:latin typeface="Gotham"/>
              </a:rPr>
              <a:t>lösa</a:t>
            </a:r>
            <a:r>
              <a:rPr lang="en-US" sz="2400" b="0" dirty="0">
                <a:latin typeface="Gotham"/>
              </a:rPr>
              <a:t> den </a:t>
            </a:r>
            <a:r>
              <a:rPr lang="en-US" sz="2400" b="0" dirty="0" err="1">
                <a:latin typeface="Gotham"/>
              </a:rPr>
              <a:t>här</a:t>
            </a:r>
            <a:r>
              <a:rPr lang="en-US" sz="2400" b="0" dirty="0">
                <a:latin typeface="Gotham"/>
              </a:rPr>
              <a:t> </a:t>
            </a:r>
            <a:r>
              <a:rPr lang="en-US" sz="2400" b="0" dirty="0" err="1">
                <a:latin typeface="Gotham"/>
              </a:rPr>
              <a:t>frågan</a:t>
            </a:r>
            <a:r>
              <a:rPr lang="en-US" sz="2400" b="0" dirty="0">
                <a:latin typeface="Gotham"/>
              </a:rPr>
              <a:t>.</a:t>
            </a:r>
            <a:br>
              <a:rPr lang="en-US" sz="2400" dirty="0"/>
            </a:br>
            <a:br>
              <a:rPr lang="en-US" dirty="0"/>
            </a:br>
            <a:endParaRPr lang="en-US" dirty="0"/>
          </a:p>
        </p:txBody>
      </p:sp>
      <p:sp>
        <p:nvSpPr>
          <p:cNvPr id="4" name="Slide Number Placeholder 3">
            <a:extLst>
              <a:ext uri="{FF2B5EF4-FFF2-40B4-BE49-F238E27FC236}">
                <a16:creationId xmlns:a16="http://schemas.microsoft.com/office/drawing/2014/main" id="{CC1AF5C9-BC81-46DF-9454-DBBB1CFE7F6B}"/>
              </a:ext>
            </a:extLst>
          </p:cNvPr>
          <p:cNvSpPr>
            <a:spLocks noGrp="1"/>
          </p:cNvSpPr>
          <p:nvPr>
            <p:ph type="sldNum" sz="quarter" idx="12"/>
          </p:nvPr>
        </p:nvSpPr>
        <p:spPr/>
        <p:txBody>
          <a:bodyPr/>
          <a:lstStyle/>
          <a:p>
            <a:fld id="{B512881F-7AFD-49D6-B09C-221764931D1E}" type="slidenum">
              <a:rPr lang="fi-FI" smtClean="0"/>
              <a:pPr/>
              <a:t>5</a:t>
            </a:fld>
            <a:endParaRPr lang="fi-FI"/>
          </a:p>
        </p:txBody>
      </p:sp>
    </p:spTree>
    <p:extLst>
      <p:ext uri="{BB962C8B-B14F-4D97-AF65-F5344CB8AC3E}">
        <p14:creationId xmlns:p14="http://schemas.microsoft.com/office/powerpoint/2010/main" val="31716319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13181" y="1290826"/>
            <a:ext cx="4454933" cy="1008063"/>
          </a:xfrm>
        </p:spPr>
        <p:txBody>
          <a:bodyPr/>
          <a:lstStyle/>
          <a:p>
            <a:r>
              <a:rPr lang="en-US"/>
              <a:t>Biogas är mer än bara ett drivmedel.</a:t>
            </a:r>
            <a:endParaRPr lang="fi-FI"/>
          </a:p>
        </p:txBody>
      </p:sp>
      <p:sp>
        <p:nvSpPr>
          <p:cNvPr id="2" name="Content Placeholder 1"/>
          <p:cNvSpPr>
            <a:spLocks noGrp="1"/>
          </p:cNvSpPr>
          <p:nvPr>
            <p:ph idx="1"/>
          </p:nvPr>
        </p:nvSpPr>
        <p:spPr>
          <a:xfrm>
            <a:off x="7113183" y="2659647"/>
            <a:ext cx="4815467" cy="4031855"/>
          </a:xfrm>
        </p:spPr>
        <p:txBody>
          <a:bodyPr/>
          <a:lstStyle/>
          <a:p>
            <a:pPr marL="0" indent="0">
              <a:buNone/>
            </a:pPr>
            <a:endParaRPr lang="sv-SE" i="1" dirty="0">
              <a:sym typeface="Arial" charset="0"/>
            </a:endParaRPr>
          </a:p>
          <a:p>
            <a:pPr marL="0" indent="0">
              <a:buNone/>
            </a:pPr>
            <a:r>
              <a:rPr lang="sv-SE" u="sng" dirty="0">
                <a:sym typeface="Arial" charset="0"/>
              </a:rPr>
              <a:t>Tre lösningar i en:</a:t>
            </a:r>
          </a:p>
          <a:p>
            <a:pPr marL="0" indent="0">
              <a:buNone/>
            </a:pPr>
            <a:r>
              <a:rPr lang="sv-SE" i="1" dirty="0">
                <a:sym typeface="Arial" charset="0"/>
              </a:rPr>
              <a:t>“ ….Biogas löser flera hållbarhetsmål, avfallshantering, förnybart drivmedel och hållbar matproduktion.”</a:t>
            </a:r>
          </a:p>
          <a:p>
            <a:pPr marL="0" indent="0">
              <a:buNone/>
            </a:pPr>
            <a:endParaRPr lang="sv-SE" i="1" dirty="0">
              <a:sym typeface="Arial" charset="0"/>
            </a:endParaRPr>
          </a:p>
          <a:p>
            <a:pPr marL="0" indent="0">
              <a:buNone/>
            </a:pPr>
            <a:endParaRPr lang="sv-SE" dirty="0">
              <a:sym typeface="Arial" charset="0"/>
            </a:endParaRPr>
          </a:p>
          <a:p>
            <a:pPr marL="0" indent="0">
              <a:buNone/>
            </a:pPr>
            <a:endParaRPr lang="sv-SE" dirty="0">
              <a:sym typeface="Arial" charset="0"/>
            </a:endParaRPr>
          </a:p>
        </p:txBody>
      </p:sp>
      <p:sp>
        <p:nvSpPr>
          <p:cNvPr id="5" name="Slide Number Placeholder 4">
            <a:extLst>
              <a:ext uri="{FF2B5EF4-FFF2-40B4-BE49-F238E27FC236}">
                <a16:creationId xmlns:a16="http://schemas.microsoft.com/office/drawing/2014/main" id="{81919D2D-A1F9-4112-A011-8FF7FA50B5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2881F-7AFD-49D6-B09C-221764931D1E}" type="slidenum">
              <a:rPr kumimoji="0" lang="fi-FI" sz="800" b="0" i="0" u="none" strike="noStrike" kern="1200" cap="none" spc="0" normalizeH="0" baseline="0" noProof="0" smtClean="0">
                <a:ln>
                  <a:noFill/>
                </a:ln>
                <a:solidFill>
                  <a:prstClr val="white"/>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800" b="0" i="0" u="none" strike="noStrike" kern="1200" cap="none" spc="0" normalizeH="0" baseline="0" noProof="0">
              <a:ln>
                <a:noFill/>
              </a:ln>
              <a:solidFill>
                <a:prstClr val="white"/>
              </a:solidFill>
              <a:effectLst/>
              <a:uLnTx/>
              <a:uFillTx/>
              <a:latin typeface="Gotham"/>
              <a:ea typeface="+mn-ea"/>
              <a:cs typeface="+mn-cs"/>
            </a:endParaRPr>
          </a:p>
        </p:txBody>
      </p:sp>
      <p:sp>
        <p:nvSpPr>
          <p:cNvPr id="11" name="Rectangle 10">
            <a:extLst>
              <a:ext uri="{FF2B5EF4-FFF2-40B4-BE49-F238E27FC236}">
                <a16:creationId xmlns:a16="http://schemas.microsoft.com/office/drawing/2014/main" id="{A03859D9-D7DC-479C-A4CB-00237CC4ED58}"/>
              </a:ext>
            </a:extLst>
          </p:cNvPr>
          <p:cNvSpPr/>
          <p:nvPr/>
        </p:nvSpPr>
        <p:spPr>
          <a:xfrm>
            <a:off x="0" y="0"/>
            <a:ext cx="67623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Platshållare för bild 6">
            <a:extLst>
              <a:ext uri="{FF2B5EF4-FFF2-40B4-BE49-F238E27FC236}">
                <a16:creationId xmlns:a16="http://schemas.microsoft.com/office/drawing/2014/main" id="{12E6E796-CA01-4440-A60F-D260F55C22B8}"/>
              </a:ext>
            </a:extLst>
          </p:cNvPr>
          <p:cNvPicPr>
            <a:picLocks noChangeAspect="1"/>
          </p:cNvPicPr>
          <p:nvPr/>
        </p:nvPicPr>
        <p:blipFill>
          <a:blip r:embed="rId2" cstate="print">
            <a:extLst>
              <a:ext uri="{28A0092B-C50C-407E-A947-70E740481C1C}">
                <a14:useLocalDpi xmlns:a14="http://schemas.microsoft.com/office/drawing/2010/main" val="0"/>
              </a:ext>
            </a:extLst>
          </a:blip>
          <a:srcRect l="6109" r="6109"/>
          <a:stretch>
            <a:fillRect/>
          </a:stretch>
        </p:blipFill>
        <p:spPr>
          <a:xfrm>
            <a:off x="363429" y="1494484"/>
            <a:ext cx="6035447" cy="3869032"/>
          </a:xfrm>
          <a:prstGeom prst="rect">
            <a:avLst/>
          </a:prstGeom>
        </p:spPr>
      </p:pic>
    </p:spTree>
    <p:extLst>
      <p:ext uri="{BB962C8B-B14F-4D97-AF65-F5344CB8AC3E}">
        <p14:creationId xmlns:p14="http://schemas.microsoft.com/office/powerpoint/2010/main" val="813795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CAFB612F-0A2C-44D1-8CF5-78C673BD2B38}"/>
              </a:ext>
            </a:extLst>
          </p:cNvPr>
          <p:cNvSpPr/>
          <p:nvPr/>
        </p:nvSpPr>
        <p:spPr>
          <a:xfrm>
            <a:off x="0" y="0"/>
            <a:ext cx="12192000" cy="6858000"/>
          </a:xfrm>
          <a:prstGeom prst="rect">
            <a:avLst/>
          </a:prstGeom>
          <a:solidFill>
            <a:srgbClr val="1264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137684B-25F1-487E-8CBD-CDC307469FA8}"/>
              </a:ext>
            </a:extLst>
          </p:cNvPr>
          <p:cNvSpPr>
            <a:spLocks noGrp="1"/>
          </p:cNvSpPr>
          <p:nvPr>
            <p:ph type="title"/>
          </p:nvPr>
        </p:nvSpPr>
        <p:spPr>
          <a:xfrm>
            <a:off x="741814" y="350501"/>
            <a:ext cx="9505950" cy="1008063"/>
          </a:xfrm>
        </p:spPr>
        <p:txBody>
          <a:bodyPr/>
          <a:lstStyle/>
          <a:p>
            <a:r>
              <a:rPr lang="sv-SE" dirty="0">
                <a:solidFill>
                  <a:srgbClr val="FFFFFF"/>
                </a:solidFill>
              </a:rPr>
              <a:t>Biogas och de globala målen</a:t>
            </a:r>
          </a:p>
        </p:txBody>
      </p:sp>
      <p:sp>
        <p:nvSpPr>
          <p:cNvPr id="3" name="Platshållare för innehåll 2">
            <a:extLst>
              <a:ext uri="{FF2B5EF4-FFF2-40B4-BE49-F238E27FC236}">
                <a16:creationId xmlns:a16="http://schemas.microsoft.com/office/drawing/2014/main" id="{A052585F-B19F-42A3-B474-B72EFE02158F}"/>
              </a:ext>
            </a:extLst>
          </p:cNvPr>
          <p:cNvSpPr>
            <a:spLocks noGrp="1"/>
          </p:cNvSpPr>
          <p:nvPr>
            <p:ph idx="1"/>
          </p:nvPr>
        </p:nvSpPr>
        <p:spPr>
          <a:xfrm>
            <a:off x="741814" y="1817790"/>
            <a:ext cx="5363237" cy="2413502"/>
          </a:xfrm>
        </p:spPr>
        <p:txBody>
          <a:bodyPr>
            <a:normAutofit fontScale="92500"/>
          </a:bodyPr>
          <a:lstStyle/>
          <a:p>
            <a:pPr marL="0" indent="0">
              <a:buNone/>
            </a:pPr>
            <a:r>
              <a:rPr lang="sv-SE" sz="1800" dirty="0">
                <a:solidFill>
                  <a:srgbClr val="FFFFFF"/>
                </a:solidFill>
              </a:rPr>
              <a:t>Biogas har många samhällsnyttor som tillsammans bidrar till flera av de globala målen. Det gäller inte minst bättre </a:t>
            </a:r>
            <a:r>
              <a:rPr lang="sv-SE" sz="1800" b="1" dirty="0">
                <a:solidFill>
                  <a:schemeClr val="accent1"/>
                </a:solidFill>
              </a:rPr>
              <a:t>tillgång till hållbar energi </a:t>
            </a:r>
            <a:r>
              <a:rPr lang="sv-SE" sz="1800" dirty="0">
                <a:solidFill>
                  <a:srgbClr val="FFFFFF"/>
                </a:solidFill>
              </a:rPr>
              <a:t>(mål 7), en </a:t>
            </a:r>
            <a:r>
              <a:rPr lang="sv-SE" sz="1800" b="1" dirty="0">
                <a:solidFill>
                  <a:schemeClr val="accent1"/>
                </a:solidFill>
              </a:rPr>
              <a:t>effektivare resursanvändning </a:t>
            </a:r>
            <a:r>
              <a:rPr lang="sv-SE" sz="1800" dirty="0">
                <a:solidFill>
                  <a:srgbClr val="FFFFFF"/>
                </a:solidFill>
              </a:rPr>
              <a:t>(mål 12) och en anpassning av industri och infrastruktur till </a:t>
            </a:r>
            <a:r>
              <a:rPr lang="sv-SE" sz="1800" b="1" dirty="0">
                <a:solidFill>
                  <a:schemeClr val="accent1"/>
                </a:solidFill>
              </a:rPr>
              <a:t>renare och mer miljövänliga tekniker </a:t>
            </a:r>
            <a:r>
              <a:rPr lang="sv-SE" sz="1800" dirty="0">
                <a:solidFill>
                  <a:srgbClr val="FFFFFF"/>
                </a:solidFill>
              </a:rPr>
              <a:t>(mål 9). Dessutom gynnar inhemsk biogasproduktion den </a:t>
            </a:r>
            <a:r>
              <a:rPr lang="sv-SE" sz="1800" b="1" dirty="0">
                <a:solidFill>
                  <a:schemeClr val="accent1"/>
                </a:solidFill>
              </a:rPr>
              <a:t>lokala sysselsättningen </a:t>
            </a:r>
            <a:r>
              <a:rPr lang="sv-SE" sz="1800" dirty="0">
                <a:solidFill>
                  <a:srgbClr val="FFFFFF"/>
                </a:solidFill>
              </a:rPr>
              <a:t>(mål 8) och </a:t>
            </a:r>
            <a:r>
              <a:rPr lang="sv-SE" sz="1800" b="1" dirty="0">
                <a:solidFill>
                  <a:schemeClr val="accent1"/>
                </a:solidFill>
              </a:rPr>
              <a:t>stärker regional ekonomi.</a:t>
            </a:r>
          </a:p>
          <a:p>
            <a:pPr marL="0" indent="0">
              <a:buNone/>
            </a:pPr>
            <a:endParaRPr lang="sv-SE" sz="1800" dirty="0"/>
          </a:p>
          <a:p>
            <a:pPr marL="0" indent="0">
              <a:buNone/>
            </a:pPr>
            <a:endParaRPr lang="sv-SE" sz="1800" dirty="0"/>
          </a:p>
        </p:txBody>
      </p:sp>
      <p:pic>
        <p:nvPicPr>
          <p:cNvPr id="2050" name="Picture 2" descr="Mål-2 -">
            <a:extLst>
              <a:ext uri="{FF2B5EF4-FFF2-40B4-BE49-F238E27FC236}">
                <a16:creationId xmlns:a16="http://schemas.microsoft.com/office/drawing/2014/main" id="{95F2961A-5D6C-4E3B-81E1-30CD24C96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6694" y="4407442"/>
            <a:ext cx="854529" cy="8545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ål 3: God hälsa och välbefinnande - Globala målen">
            <a:extLst>
              <a:ext uri="{FF2B5EF4-FFF2-40B4-BE49-F238E27FC236}">
                <a16:creationId xmlns:a16="http://schemas.microsoft.com/office/drawing/2014/main" id="{38884C42-1F04-4C09-A106-0B6329458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9633" y="1359292"/>
            <a:ext cx="1015093" cy="1015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ål 7: Hållbar energi för alla - Globala målen">
            <a:extLst>
              <a:ext uri="{FF2B5EF4-FFF2-40B4-BE49-F238E27FC236}">
                <a16:creationId xmlns:a16="http://schemas.microsoft.com/office/drawing/2014/main" id="{0B4FA9BE-65DD-41CE-B2B5-B9D3F4915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5694" y="2626605"/>
            <a:ext cx="1604686" cy="16046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ål 8: Anständiga arbetsvillkor och ekonomisk tillväxt - Globala målen">
            <a:extLst>
              <a:ext uri="{FF2B5EF4-FFF2-40B4-BE49-F238E27FC236}">
                <a16:creationId xmlns:a16="http://schemas.microsoft.com/office/drawing/2014/main" id="{0381D279-FA69-4037-8E5F-DA1D8D54C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709" y="3466383"/>
            <a:ext cx="1604686" cy="160468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ål 9: Hållbar industri, innovationer och infrastruktur - Globala målen">
            <a:extLst>
              <a:ext uri="{FF2B5EF4-FFF2-40B4-BE49-F238E27FC236}">
                <a16:creationId xmlns:a16="http://schemas.microsoft.com/office/drawing/2014/main" id="{343E59E9-F25B-4EA6-9D0F-5FDE656FFE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2846" y="3608098"/>
            <a:ext cx="1212397" cy="121239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ål 12: Hållbar konsumtion och produktion - Globala målen">
            <a:extLst>
              <a:ext uri="{FF2B5EF4-FFF2-40B4-BE49-F238E27FC236}">
                <a16:creationId xmlns:a16="http://schemas.microsoft.com/office/drawing/2014/main" id="{0AEA8C52-93E6-4051-8DAC-693900DC5B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2395" y="1716920"/>
            <a:ext cx="1479889" cy="147988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ekämpa klimatförändringen - Regeringen.se">
            <a:extLst>
              <a:ext uri="{FF2B5EF4-FFF2-40B4-BE49-F238E27FC236}">
                <a16:creationId xmlns:a16="http://schemas.microsoft.com/office/drawing/2014/main" id="{C200EFF0-F585-4EE5-B385-3F937AC26B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5502" y="1593133"/>
            <a:ext cx="2591196" cy="172746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år vi miljömålen? | Länsstyrelsen Stockholm">
            <a:extLst>
              <a:ext uri="{FF2B5EF4-FFF2-40B4-BE49-F238E27FC236}">
                <a16:creationId xmlns:a16="http://schemas.microsoft.com/office/drawing/2014/main" id="{9C37FC24-823F-4208-9761-825FCB4228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5057" y="5523020"/>
            <a:ext cx="3276600" cy="120142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Rak koppling 12">
            <a:extLst>
              <a:ext uri="{FF2B5EF4-FFF2-40B4-BE49-F238E27FC236}">
                <a16:creationId xmlns:a16="http://schemas.microsoft.com/office/drawing/2014/main" id="{483F32F9-720A-4346-9C95-A1E443AB9870}"/>
              </a:ext>
            </a:extLst>
          </p:cNvPr>
          <p:cNvCxnSpPr/>
          <p:nvPr/>
        </p:nvCxnSpPr>
        <p:spPr>
          <a:xfrm>
            <a:off x="838200" y="1716920"/>
            <a:ext cx="1677474" cy="0"/>
          </a:xfrm>
          <a:prstGeom prst="line">
            <a:avLst/>
          </a:prstGeom>
          <a:ln w="57150">
            <a:solidFill>
              <a:srgbClr val="710913"/>
            </a:solidFill>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4D62361A-6FD6-4D69-A642-3AFCD0F5E0D5}"/>
              </a:ext>
            </a:extLst>
          </p:cNvPr>
          <p:cNvSpPr txBox="1"/>
          <p:nvPr/>
        </p:nvSpPr>
        <p:spPr>
          <a:xfrm>
            <a:off x="741813" y="5247112"/>
            <a:ext cx="5857769" cy="1477328"/>
          </a:xfrm>
          <a:prstGeom prst="rect">
            <a:avLst/>
          </a:prstGeom>
          <a:noFill/>
        </p:spPr>
        <p:txBody>
          <a:bodyPr wrap="square">
            <a:spAutoFit/>
          </a:bodyPr>
          <a:lstStyle/>
          <a:p>
            <a:pPr marL="0" indent="0">
              <a:buNone/>
            </a:pPr>
            <a:r>
              <a:rPr lang="sv-SE" sz="1800" dirty="0">
                <a:solidFill>
                  <a:srgbClr val="FFFFFF"/>
                </a:solidFill>
                <a:latin typeface="DIN Light"/>
              </a:rPr>
              <a:t>Forskning visar också att </a:t>
            </a:r>
            <a:r>
              <a:rPr lang="sv-SE" sz="1800" b="1" dirty="0">
                <a:solidFill>
                  <a:srgbClr val="FFFFFF"/>
                </a:solidFill>
                <a:latin typeface="DIN Light"/>
              </a:rPr>
              <a:t>biogas är det miljövänligaste bränslet</a:t>
            </a:r>
            <a:r>
              <a:rPr lang="sv-SE" sz="1800" dirty="0">
                <a:solidFill>
                  <a:srgbClr val="FFFFFF"/>
                </a:solidFill>
                <a:latin typeface="DIN Light"/>
              </a:rPr>
              <a:t> samt att det bidrar till 8 av våra svenska 16 miljömål. Förutom målet om en begränsad klimatpåverkan bidrar biogasen även till en giftfri miljö, friskare luft, ett rikt odlingslandskap samt mindre försurning och övergödning.</a:t>
            </a:r>
          </a:p>
        </p:txBody>
      </p:sp>
      <p:cxnSp>
        <p:nvCxnSpPr>
          <p:cNvPr id="14" name="Rak koppling 13">
            <a:extLst>
              <a:ext uri="{FF2B5EF4-FFF2-40B4-BE49-F238E27FC236}">
                <a16:creationId xmlns:a16="http://schemas.microsoft.com/office/drawing/2014/main" id="{6FADF1FE-F0E2-459A-8CD7-DC5DDBB0B2A3}"/>
              </a:ext>
            </a:extLst>
          </p:cNvPr>
          <p:cNvCxnSpPr/>
          <p:nvPr/>
        </p:nvCxnSpPr>
        <p:spPr>
          <a:xfrm>
            <a:off x="838200" y="5071069"/>
            <a:ext cx="1677474" cy="0"/>
          </a:xfrm>
          <a:prstGeom prst="line">
            <a:avLst/>
          </a:prstGeom>
          <a:ln w="57150">
            <a:solidFill>
              <a:srgbClr val="0B3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9807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579A86-5133-9E47-9333-792A4A2755C0}"/>
              </a:ext>
            </a:extLst>
          </p:cNvPr>
          <p:cNvSpPr txBox="1"/>
          <p:nvPr/>
        </p:nvSpPr>
        <p:spPr>
          <a:xfrm>
            <a:off x="4400681" y="1301792"/>
            <a:ext cx="7571401" cy="653449"/>
          </a:xfrm>
          <a:prstGeom prst="rect">
            <a:avLst/>
          </a:prstGeom>
          <a:noFill/>
        </p:spPr>
        <p:txBody>
          <a:bodyPr wrap="square" rtlCol="0" anchor="t">
            <a:spAutoFit/>
          </a:bodyPr>
          <a:lstStyle/>
          <a:p>
            <a:pPr>
              <a:lnSpc>
                <a:spcPts val="5333"/>
              </a:lnSpc>
            </a:pPr>
            <a:r>
              <a:rPr lang="sv-SE" sz="2133" b="1" dirty="0">
                <a:solidFill>
                  <a:schemeClr val="bg1"/>
                </a:solidFill>
              </a:rPr>
              <a:t>Minskade växthusgasutsläpp </a:t>
            </a:r>
            <a:r>
              <a:rPr lang="sv-SE" sz="1467" dirty="0">
                <a:solidFill>
                  <a:schemeClr val="bg1"/>
                </a:solidFill>
              </a:rPr>
              <a:t>MSEK 385</a:t>
            </a:r>
          </a:p>
        </p:txBody>
      </p:sp>
      <p:sp>
        <p:nvSpPr>
          <p:cNvPr id="19" name="TextBox 18">
            <a:extLst>
              <a:ext uri="{FF2B5EF4-FFF2-40B4-BE49-F238E27FC236}">
                <a16:creationId xmlns:a16="http://schemas.microsoft.com/office/drawing/2014/main" id="{F7C57B81-75FF-6040-8EAB-FB3E757BA165}"/>
              </a:ext>
            </a:extLst>
          </p:cNvPr>
          <p:cNvSpPr txBox="1"/>
          <p:nvPr/>
        </p:nvSpPr>
        <p:spPr>
          <a:xfrm>
            <a:off x="4480289" y="214538"/>
            <a:ext cx="7571391" cy="653449"/>
          </a:xfrm>
          <a:prstGeom prst="rect">
            <a:avLst/>
          </a:prstGeom>
          <a:noFill/>
        </p:spPr>
        <p:txBody>
          <a:bodyPr wrap="square" rtlCol="0" anchor="t">
            <a:spAutoFit/>
          </a:bodyPr>
          <a:lstStyle/>
          <a:p>
            <a:pPr>
              <a:lnSpc>
                <a:spcPts val="5333"/>
              </a:lnSpc>
            </a:pPr>
            <a:r>
              <a:rPr lang="sv-SE" sz="2133" b="1" dirty="0">
                <a:solidFill>
                  <a:schemeClr val="bg1"/>
                </a:solidFill>
              </a:rPr>
              <a:t>Förbättrad luftkvalitet </a:t>
            </a:r>
            <a:r>
              <a:rPr lang="sv-SE" sz="1333" baseline="60000" dirty="0">
                <a:solidFill>
                  <a:schemeClr val="bg1"/>
                </a:solidFill>
              </a:rPr>
              <a:t>1</a:t>
            </a:r>
            <a:r>
              <a:rPr lang="sv-SE" sz="2133" b="1" dirty="0">
                <a:solidFill>
                  <a:schemeClr val="bg1"/>
                </a:solidFill>
              </a:rPr>
              <a:t> </a:t>
            </a:r>
            <a:r>
              <a:rPr lang="sv-SE" sz="1467" dirty="0">
                <a:solidFill>
                  <a:schemeClr val="bg1"/>
                </a:solidFill>
              </a:rPr>
              <a:t>MSEK 135</a:t>
            </a:r>
          </a:p>
        </p:txBody>
      </p:sp>
      <p:sp>
        <p:nvSpPr>
          <p:cNvPr id="32" name="TextBox 31">
            <a:extLst>
              <a:ext uri="{FF2B5EF4-FFF2-40B4-BE49-F238E27FC236}">
                <a16:creationId xmlns:a16="http://schemas.microsoft.com/office/drawing/2014/main" id="{2077334D-10DB-3E4E-881C-B407371B7275}"/>
              </a:ext>
            </a:extLst>
          </p:cNvPr>
          <p:cNvSpPr txBox="1"/>
          <p:nvPr/>
        </p:nvSpPr>
        <p:spPr>
          <a:xfrm>
            <a:off x="4423955" y="2387213"/>
            <a:ext cx="7459867" cy="653449"/>
          </a:xfrm>
          <a:prstGeom prst="rect">
            <a:avLst/>
          </a:prstGeom>
          <a:noFill/>
        </p:spPr>
        <p:txBody>
          <a:bodyPr wrap="square" rtlCol="0" anchor="t">
            <a:spAutoFit/>
          </a:bodyPr>
          <a:lstStyle/>
          <a:p>
            <a:pPr>
              <a:lnSpc>
                <a:spcPts val="5333"/>
              </a:lnSpc>
            </a:pPr>
            <a:r>
              <a:rPr lang="sv-SE" sz="2133" b="1" dirty="0">
                <a:solidFill>
                  <a:schemeClr val="bg1"/>
                </a:solidFill>
              </a:rPr>
              <a:t>Minskad användning av konstgödsel </a:t>
            </a:r>
            <a:r>
              <a:rPr lang="sv-SE" sz="1467" dirty="0">
                <a:solidFill>
                  <a:schemeClr val="bg1"/>
                </a:solidFill>
              </a:rPr>
              <a:t>MSEK 105</a:t>
            </a:r>
          </a:p>
        </p:txBody>
      </p:sp>
      <p:sp>
        <p:nvSpPr>
          <p:cNvPr id="36" name="TextBox 35">
            <a:extLst>
              <a:ext uri="{FF2B5EF4-FFF2-40B4-BE49-F238E27FC236}">
                <a16:creationId xmlns:a16="http://schemas.microsoft.com/office/drawing/2014/main" id="{134788C7-BFCC-6447-9CFD-9C327F6DC14F}"/>
              </a:ext>
            </a:extLst>
          </p:cNvPr>
          <p:cNvSpPr txBox="1"/>
          <p:nvPr/>
        </p:nvSpPr>
        <p:spPr>
          <a:xfrm>
            <a:off x="4423955" y="3436469"/>
            <a:ext cx="7459861" cy="653449"/>
          </a:xfrm>
          <a:prstGeom prst="rect">
            <a:avLst/>
          </a:prstGeom>
          <a:noFill/>
        </p:spPr>
        <p:txBody>
          <a:bodyPr wrap="square" rtlCol="0" anchor="t">
            <a:spAutoFit/>
          </a:bodyPr>
          <a:lstStyle/>
          <a:p>
            <a:pPr>
              <a:lnSpc>
                <a:spcPts val="5333"/>
              </a:lnSpc>
            </a:pPr>
            <a:r>
              <a:rPr lang="sv-SE" sz="2133" b="1" dirty="0">
                <a:solidFill>
                  <a:schemeClr val="bg1"/>
                </a:solidFill>
                <a:latin typeface="+mj-lt"/>
              </a:rPr>
              <a:t>Ökad resurshållning och försörjningstrygghet </a:t>
            </a:r>
            <a:r>
              <a:rPr lang="sv-SE" sz="1467" dirty="0">
                <a:solidFill>
                  <a:schemeClr val="bg1"/>
                </a:solidFill>
                <a:latin typeface="+mj-lt"/>
              </a:rPr>
              <a:t>MSEK 60 </a:t>
            </a:r>
          </a:p>
        </p:txBody>
      </p:sp>
      <p:sp>
        <p:nvSpPr>
          <p:cNvPr id="40" name="TextBox 39">
            <a:extLst>
              <a:ext uri="{FF2B5EF4-FFF2-40B4-BE49-F238E27FC236}">
                <a16:creationId xmlns:a16="http://schemas.microsoft.com/office/drawing/2014/main" id="{4BE8001F-8D86-2347-ABCE-2FC400425E6F}"/>
              </a:ext>
            </a:extLst>
          </p:cNvPr>
          <p:cNvSpPr txBox="1"/>
          <p:nvPr/>
        </p:nvSpPr>
        <p:spPr>
          <a:xfrm>
            <a:off x="4423955" y="4547639"/>
            <a:ext cx="7846515" cy="653449"/>
          </a:xfrm>
          <a:prstGeom prst="rect">
            <a:avLst/>
          </a:prstGeom>
          <a:noFill/>
        </p:spPr>
        <p:txBody>
          <a:bodyPr wrap="square" rtlCol="0" anchor="t">
            <a:spAutoFit/>
          </a:bodyPr>
          <a:lstStyle/>
          <a:p>
            <a:pPr>
              <a:lnSpc>
                <a:spcPts val="5333"/>
              </a:lnSpc>
            </a:pPr>
            <a:r>
              <a:rPr lang="sv-SE" sz="2133" b="1" dirty="0">
                <a:solidFill>
                  <a:schemeClr val="bg1"/>
                </a:solidFill>
                <a:latin typeface="+mj-lt"/>
              </a:rPr>
              <a:t>Ökad sysselsättning </a:t>
            </a:r>
            <a:r>
              <a:rPr lang="sv-SE" sz="2133" b="1" dirty="0" err="1">
                <a:solidFill>
                  <a:schemeClr val="bg1"/>
                </a:solidFill>
                <a:latin typeface="+mj-lt"/>
              </a:rPr>
              <a:t>exkl</a:t>
            </a:r>
            <a:r>
              <a:rPr lang="sv-SE" sz="2133" b="1" dirty="0">
                <a:solidFill>
                  <a:schemeClr val="bg1"/>
                </a:solidFill>
                <a:latin typeface="+mj-lt"/>
              </a:rPr>
              <a:t> exportmöjligheter </a:t>
            </a:r>
            <a:r>
              <a:rPr lang="sv-SE" sz="1467" dirty="0">
                <a:solidFill>
                  <a:schemeClr val="bg1"/>
                </a:solidFill>
                <a:latin typeface="+mj-lt"/>
              </a:rPr>
              <a:t>1700 FTE/år</a:t>
            </a:r>
          </a:p>
        </p:txBody>
      </p:sp>
      <p:sp>
        <p:nvSpPr>
          <p:cNvPr id="8" name="TextBox 7">
            <a:extLst>
              <a:ext uri="{FF2B5EF4-FFF2-40B4-BE49-F238E27FC236}">
                <a16:creationId xmlns:a16="http://schemas.microsoft.com/office/drawing/2014/main" id="{6DC81164-0172-2241-8D4B-534A1E631258}"/>
              </a:ext>
            </a:extLst>
          </p:cNvPr>
          <p:cNvSpPr txBox="1"/>
          <p:nvPr/>
        </p:nvSpPr>
        <p:spPr>
          <a:xfrm>
            <a:off x="142815" y="2129564"/>
            <a:ext cx="3391304" cy="3416320"/>
          </a:xfrm>
          <a:prstGeom prst="rect">
            <a:avLst/>
          </a:prstGeom>
          <a:noFill/>
        </p:spPr>
        <p:txBody>
          <a:bodyPr wrap="square" rtlCol="0">
            <a:spAutoFit/>
          </a:bodyPr>
          <a:lstStyle/>
          <a:p>
            <a:r>
              <a:rPr lang="sv-SE" sz="2400" b="1" i="1" dirty="0">
                <a:solidFill>
                  <a:schemeClr val="bg1"/>
                </a:solidFill>
                <a:latin typeface="+mj-lt"/>
              </a:rPr>
              <a:t>Biogasproduktion genererar många samhällsnyttor</a:t>
            </a:r>
          </a:p>
          <a:p>
            <a:r>
              <a:rPr lang="sv-SE" sz="2400" b="1" i="1" dirty="0">
                <a:solidFill>
                  <a:schemeClr val="bg1"/>
                </a:solidFill>
                <a:latin typeface="+mj-lt"/>
              </a:rPr>
              <a:t> </a:t>
            </a:r>
          </a:p>
          <a:p>
            <a:r>
              <a:rPr lang="sv-SE" sz="2400" b="1" i="1" dirty="0">
                <a:solidFill>
                  <a:schemeClr val="bg1"/>
                </a:solidFill>
                <a:latin typeface="+mj-lt"/>
              </a:rPr>
              <a:t>Totalt värde 1 TWh =&gt;</a:t>
            </a:r>
          </a:p>
          <a:p>
            <a:r>
              <a:rPr lang="sv-SE" sz="2400" b="1" i="1" dirty="0">
                <a:solidFill>
                  <a:schemeClr val="bg1"/>
                </a:solidFill>
                <a:latin typeface="+mj-lt"/>
              </a:rPr>
              <a:t>ca 685 MSEK + 1700 FTE</a:t>
            </a:r>
          </a:p>
          <a:p>
            <a:endParaRPr lang="sv-SE" sz="2400" dirty="0">
              <a:solidFill>
                <a:schemeClr val="bg1"/>
              </a:solidFill>
              <a:latin typeface="+mj-lt"/>
            </a:endParaRPr>
          </a:p>
        </p:txBody>
      </p:sp>
      <p:grpSp>
        <p:nvGrpSpPr>
          <p:cNvPr id="6" name="Group 5">
            <a:extLst>
              <a:ext uri="{FF2B5EF4-FFF2-40B4-BE49-F238E27FC236}">
                <a16:creationId xmlns:a16="http://schemas.microsoft.com/office/drawing/2014/main" id="{67C39F14-9951-8A41-B2F0-42BCB2E4AE14}"/>
              </a:ext>
            </a:extLst>
          </p:cNvPr>
          <p:cNvGrpSpPr/>
          <p:nvPr/>
        </p:nvGrpSpPr>
        <p:grpSpPr>
          <a:xfrm>
            <a:off x="3783702" y="1530750"/>
            <a:ext cx="390671" cy="3628761"/>
            <a:chOff x="1305061" y="1148057"/>
            <a:chExt cx="293003" cy="2721571"/>
          </a:xfrm>
        </p:grpSpPr>
        <p:pic>
          <p:nvPicPr>
            <p:cNvPr id="27" name="Picture 26">
              <a:extLst>
                <a:ext uri="{FF2B5EF4-FFF2-40B4-BE49-F238E27FC236}">
                  <a16:creationId xmlns:a16="http://schemas.microsoft.com/office/drawing/2014/main" id="{4F88E3D8-0847-A440-821A-DC3487BECEF9}"/>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05061" y="1148057"/>
              <a:ext cx="293003" cy="293003"/>
            </a:xfrm>
            <a:prstGeom prst="rect">
              <a:avLst/>
            </a:prstGeom>
          </p:spPr>
        </p:pic>
        <p:pic>
          <p:nvPicPr>
            <p:cNvPr id="28" name="Picture 27">
              <a:extLst>
                <a:ext uri="{FF2B5EF4-FFF2-40B4-BE49-F238E27FC236}">
                  <a16:creationId xmlns:a16="http://schemas.microsoft.com/office/drawing/2014/main" id="{7768C672-F0F3-8D4F-8FE5-33563A1825A1}"/>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05061" y="1954302"/>
              <a:ext cx="293003" cy="293003"/>
            </a:xfrm>
            <a:prstGeom prst="rect">
              <a:avLst/>
            </a:prstGeom>
          </p:spPr>
        </p:pic>
        <p:pic>
          <p:nvPicPr>
            <p:cNvPr id="29" name="Picture 28">
              <a:extLst>
                <a:ext uri="{FF2B5EF4-FFF2-40B4-BE49-F238E27FC236}">
                  <a16:creationId xmlns:a16="http://schemas.microsoft.com/office/drawing/2014/main" id="{4B190003-E73E-A94D-8510-495E3A53BA66}"/>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05061" y="2750715"/>
              <a:ext cx="293003" cy="293003"/>
            </a:xfrm>
            <a:prstGeom prst="rect">
              <a:avLst/>
            </a:prstGeom>
          </p:spPr>
        </p:pic>
        <p:pic>
          <p:nvPicPr>
            <p:cNvPr id="31" name="Picture 30">
              <a:extLst>
                <a:ext uri="{FF2B5EF4-FFF2-40B4-BE49-F238E27FC236}">
                  <a16:creationId xmlns:a16="http://schemas.microsoft.com/office/drawing/2014/main" id="{42312E0D-8194-794E-A383-1657B226A898}"/>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05061" y="3576625"/>
              <a:ext cx="293003" cy="293003"/>
            </a:xfrm>
            <a:prstGeom prst="rect">
              <a:avLst/>
            </a:prstGeom>
          </p:spPr>
        </p:pic>
      </p:grpSp>
      <p:sp>
        <p:nvSpPr>
          <p:cNvPr id="38" name="Textplatzhalter 6">
            <a:extLst>
              <a:ext uri="{FF2B5EF4-FFF2-40B4-BE49-F238E27FC236}">
                <a16:creationId xmlns:a16="http://schemas.microsoft.com/office/drawing/2014/main" id="{F19CE31B-000D-4042-8E22-2463B946AC3C}"/>
              </a:ext>
            </a:extLst>
          </p:cNvPr>
          <p:cNvSpPr txBox="1">
            <a:spLocks/>
          </p:cNvSpPr>
          <p:nvPr/>
        </p:nvSpPr>
        <p:spPr>
          <a:xfrm>
            <a:off x="3640175" y="5915841"/>
            <a:ext cx="6617055" cy="480000"/>
          </a:xfrm>
          <a:prstGeom prst="rect">
            <a:avLst/>
          </a:prstGeom>
        </p:spPr>
        <p:txBody>
          <a:bodyPr vert="horz" lIns="0" tIns="0" rIns="0" bIns="0" rtlCol="0" anchor="b" anchorCtr="0">
            <a:noAutofit/>
          </a:bodyPr>
          <a:lstStyle>
            <a:lvl1pPr marL="0" indent="0" algn="l" defTabSz="914400" rtl="0" eaLnBrk="1" latinLnBrk="0" hangingPunct="1">
              <a:lnSpc>
                <a:spcPts val="1750"/>
              </a:lnSpc>
              <a:spcBef>
                <a:spcPts val="0"/>
              </a:spcBef>
              <a:spcAft>
                <a:spcPts val="600"/>
              </a:spcAft>
              <a:buFont typeface="Arial" panose="020B0604020202020204" pitchFamily="34" charset="0"/>
              <a:buNone/>
              <a:defRPr sz="900" kern="100" baseline="0">
                <a:solidFill>
                  <a:srgbClr val="B00402"/>
                </a:solidFill>
                <a:latin typeface="+mn-lt"/>
                <a:ea typeface="+mn-ea"/>
                <a:cs typeface="+mn-cs"/>
              </a:defRPr>
            </a:lvl1pPr>
            <a:lvl2pPr marL="179388" indent="-179387" algn="l" defTabSz="914400" rtl="0" eaLnBrk="1" latinLnBrk="0" hangingPunct="1">
              <a:lnSpc>
                <a:spcPts val="1750"/>
              </a:lnSpc>
              <a:spcBef>
                <a:spcPts val="0"/>
              </a:spcBef>
              <a:spcAft>
                <a:spcPts val="600"/>
              </a:spcAft>
              <a:buClr>
                <a:srgbClr val="EA1C0A"/>
              </a:buClr>
              <a:buFont typeface="EON Brix Sans" panose="020B0500000000000000" pitchFamily="34" charset="0"/>
              <a:buChar char="•"/>
              <a:defRPr sz="900" kern="100" baseline="0">
                <a:solidFill>
                  <a:srgbClr val="B00402"/>
                </a:solidFill>
                <a:latin typeface="+mn-lt"/>
                <a:ea typeface="+mn-ea"/>
                <a:cs typeface="+mn-cs"/>
              </a:defRPr>
            </a:lvl2pPr>
            <a:lvl3pPr marL="358775" indent="-179388" algn="l" defTabSz="914400" rtl="0" eaLnBrk="1" latinLnBrk="0" hangingPunct="1">
              <a:lnSpc>
                <a:spcPts val="1750"/>
              </a:lnSpc>
              <a:spcBef>
                <a:spcPts val="0"/>
              </a:spcBef>
              <a:spcAft>
                <a:spcPts val="600"/>
              </a:spcAft>
              <a:buFont typeface="Arial" panose="020B0604020202020204" pitchFamily="34" charset="0"/>
              <a:buChar char="•"/>
              <a:defRPr sz="900" kern="100" baseline="0">
                <a:solidFill>
                  <a:srgbClr val="B00402"/>
                </a:solidFill>
                <a:latin typeface="+mn-lt"/>
                <a:ea typeface="+mn-ea"/>
                <a:cs typeface="+mn-cs"/>
              </a:defRPr>
            </a:lvl3pPr>
            <a:lvl4pPr marL="538163" indent="-179387" algn="l" defTabSz="914400" rtl="0" eaLnBrk="1" latinLnBrk="0" hangingPunct="1">
              <a:lnSpc>
                <a:spcPts val="1750"/>
              </a:lnSpc>
              <a:spcBef>
                <a:spcPts val="0"/>
              </a:spcBef>
              <a:spcAft>
                <a:spcPts val="600"/>
              </a:spcAft>
              <a:buFont typeface="Arial" panose="020B0604020202020204" pitchFamily="34" charset="0"/>
              <a:buChar char="–"/>
              <a:defRPr sz="900" kern="100" baseline="0">
                <a:solidFill>
                  <a:srgbClr val="B00402"/>
                </a:solidFill>
                <a:latin typeface="+mn-lt"/>
                <a:ea typeface="+mn-ea"/>
                <a:cs typeface="+mn-cs"/>
              </a:defRPr>
            </a:lvl4pPr>
            <a:lvl5pPr marL="717550" indent="-179388" algn="l" defTabSz="914400" rtl="0" eaLnBrk="1" latinLnBrk="0" hangingPunct="1">
              <a:lnSpc>
                <a:spcPts val="1750"/>
              </a:lnSpc>
              <a:spcBef>
                <a:spcPts val="0"/>
              </a:spcBef>
              <a:spcAft>
                <a:spcPts val="600"/>
              </a:spcAft>
              <a:buFont typeface="Symbol" panose="05050102010706020507" pitchFamily="18" charset="2"/>
              <a:buChar char="-"/>
              <a:defRPr sz="900" kern="100" baseline="0">
                <a:solidFill>
                  <a:srgbClr val="B0040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Aft>
                <a:spcPts val="0"/>
              </a:spcAft>
            </a:pPr>
            <a:r>
              <a:rPr lang="sv-SE" sz="1067" dirty="0">
                <a:solidFill>
                  <a:schemeClr val="bg1"/>
                </a:solidFill>
              </a:rPr>
              <a:t>1. Lokala utsläpp från trafiken (primärt från diesel) orsakar ca 1300 dödsfall om året, med samhällskostnader på mellan 7-10 miljarder årligen, ej fullt inräknat Källa: 2050 utredning för nyttor av Biogas 2018,  IVL – Svenska Miljöinstitutet</a:t>
            </a:r>
          </a:p>
        </p:txBody>
      </p:sp>
      <p:pic>
        <p:nvPicPr>
          <p:cNvPr id="44" name="Picture 43">
            <a:extLst>
              <a:ext uri="{FF2B5EF4-FFF2-40B4-BE49-F238E27FC236}">
                <a16:creationId xmlns:a16="http://schemas.microsoft.com/office/drawing/2014/main" id="{547175F9-ABFD-43FC-9B6E-A37207F28860}"/>
              </a:ext>
            </a:extLst>
          </p:cNvPr>
          <p:cNvPicPr>
            <a:picLocks noChangeAspect="1"/>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colorTemperature colorTemp="2356"/>
                    </a14:imgEffect>
                  </a14:imgLayer>
                </a14:imgProps>
              </a:ext>
              <a:ext uri="{28A0092B-C50C-407E-A947-70E740481C1C}">
                <a14:useLocalDpi xmlns:a14="http://schemas.microsoft.com/office/drawing/2010/main" val="0"/>
              </a:ext>
            </a:extLst>
          </a:blip>
          <a:stretch>
            <a:fillRect/>
          </a:stretch>
        </p:blipFill>
        <p:spPr>
          <a:xfrm>
            <a:off x="3835195" y="523119"/>
            <a:ext cx="390671" cy="390671"/>
          </a:xfrm>
          <a:prstGeom prst="rect">
            <a:avLst/>
          </a:prstGeom>
        </p:spPr>
      </p:pic>
    </p:spTree>
    <p:extLst>
      <p:ext uri="{BB962C8B-B14F-4D97-AF65-F5344CB8AC3E}">
        <p14:creationId xmlns:p14="http://schemas.microsoft.com/office/powerpoint/2010/main" val="9020096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77830D-F590-412C-887D-14E0CF227B1F}"/>
              </a:ext>
            </a:extLst>
          </p:cNvPr>
          <p:cNvSpPr>
            <a:spLocks noGrp="1"/>
          </p:cNvSpPr>
          <p:nvPr>
            <p:ph type="sldNum" sz="quarter" idx="12"/>
          </p:nvPr>
        </p:nvSpPr>
        <p:spPr/>
        <p:txBody>
          <a:bodyPr/>
          <a:lstStyle/>
          <a:p>
            <a:fld id="{B512881F-7AFD-49D6-B09C-221764931D1E}" type="slidenum">
              <a:rPr lang="fi-FI" smtClean="0"/>
              <a:pPr/>
              <a:t>9</a:t>
            </a:fld>
            <a:endParaRPr lang="fi-FI"/>
          </a:p>
        </p:txBody>
      </p:sp>
      <p:pic>
        <p:nvPicPr>
          <p:cNvPr id="5" name="Bildobjekt 9">
            <a:extLst>
              <a:ext uri="{FF2B5EF4-FFF2-40B4-BE49-F238E27FC236}">
                <a16:creationId xmlns:a16="http://schemas.microsoft.com/office/drawing/2014/main" id="{102B945B-F2D2-4B52-9983-ED6ED0FE9580}"/>
              </a:ext>
            </a:extLst>
          </p:cNvPr>
          <p:cNvPicPr>
            <a:picLocks noChangeAspect="1"/>
          </p:cNvPicPr>
          <p:nvPr/>
        </p:nvPicPr>
        <p:blipFill rotWithShape="1">
          <a:blip r:embed="rId2"/>
          <a:srcRect l="33433" t="38176" r="36582" b="16010"/>
          <a:stretch/>
        </p:blipFill>
        <p:spPr>
          <a:xfrm>
            <a:off x="313323" y="1534238"/>
            <a:ext cx="4595601" cy="4680913"/>
          </a:xfrm>
          <a:prstGeom prst="rect">
            <a:avLst/>
          </a:prstGeom>
        </p:spPr>
      </p:pic>
      <p:sp>
        <p:nvSpPr>
          <p:cNvPr id="10" name="Rektangel 10">
            <a:extLst>
              <a:ext uri="{FF2B5EF4-FFF2-40B4-BE49-F238E27FC236}">
                <a16:creationId xmlns:a16="http://schemas.microsoft.com/office/drawing/2014/main" id="{23E1359B-CEF9-4DBD-AC0A-A909042CA64C}"/>
              </a:ext>
            </a:extLst>
          </p:cNvPr>
          <p:cNvSpPr/>
          <p:nvPr/>
        </p:nvSpPr>
        <p:spPr>
          <a:xfrm>
            <a:off x="4998869" y="1534238"/>
            <a:ext cx="1672683" cy="1112610"/>
          </a:xfrm>
          <a:prstGeom prst="rect">
            <a:avLst/>
          </a:prstGeom>
          <a:solidFill>
            <a:srgbClr val="FFFFFF">
              <a:alpha val="4588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sp>
        <p:nvSpPr>
          <p:cNvPr id="11" name="Text Box 5">
            <a:extLst>
              <a:ext uri="{FF2B5EF4-FFF2-40B4-BE49-F238E27FC236}">
                <a16:creationId xmlns:a16="http://schemas.microsoft.com/office/drawing/2014/main" id="{34BEAAA2-2D2C-48E8-9127-A51FD3140BA8}"/>
              </a:ext>
            </a:extLst>
          </p:cNvPr>
          <p:cNvSpPr txBox="1">
            <a:spLocks noChangeArrowheads="1"/>
          </p:cNvSpPr>
          <p:nvPr/>
        </p:nvSpPr>
        <p:spPr bwMode="auto">
          <a:xfrm>
            <a:off x="5337018" y="1534238"/>
            <a:ext cx="334756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2"/>
              </a:buClr>
            </a:pPr>
            <a:r>
              <a:rPr lang="sv-SE" sz="1600" dirty="0">
                <a:latin typeface="Cambria" panose="02040503050406030204" pitchFamily="18" charset="0"/>
                <a:ea typeface="Cambria" panose="02040503050406030204" pitchFamily="18" charset="0"/>
              </a:rPr>
              <a:t>Samrötning</a:t>
            </a:r>
          </a:p>
          <a:p>
            <a:pPr>
              <a:buClr>
                <a:schemeClr val="accent2"/>
              </a:buClr>
            </a:pPr>
            <a:r>
              <a:rPr lang="sv-SE" sz="1600" dirty="0">
                <a:latin typeface="Cambria" panose="02040503050406030204" pitchFamily="18" charset="0"/>
                <a:ea typeface="Cambria" panose="02040503050406030204" pitchFamily="18" charset="0"/>
              </a:rPr>
              <a:t>Reningsverk</a:t>
            </a:r>
          </a:p>
          <a:p>
            <a:pPr>
              <a:buClr>
                <a:schemeClr val="accent2"/>
              </a:buClr>
            </a:pPr>
            <a:r>
              <a:rPr lang="sv-SE" sz="1600" dirty="0">
                <a:latin typeface="Cambria" panose="02040503050406030204" pitchFamily="18" charset="0"/>
                <a:ea typeface="Cambria" panose="02040503050406030204" pitchFamily="18" charset="0"/>
              </a:rPr>
              <a:t>Lantbruk</a:t>
            </a:r>
          </a:p>
          <a:p>
            <a:pPr>
              <a:buClr>
                <a:schemeClr val="accent2"/>
              </a:buClr>
            </a:pPr>
            <a:r>
              <a:rPr lang="sv-SE" sz="1600" dirty="0">
                <a:latin typeface="Cambria" panose="02040503050406030204" pitchFamily="18" charset="0"/>
                <a:ea typeface="Cambria" panose="02040503050406030204" pitchFamily="18" charset="0"/>
              </a:rPr>
              <a:t>Industri</a:t>
            </a:r>
          </a:p>
          <a:p>
            <a:pPr>
              <a:buClr>
                <a:schemeClr val="accent2"/>
              </a:buClr>
            </a:pPr>
            <a:endParaRPr lang="sv-SE" sz="1600" dirty="0">
              <a:latin typeface="Cambria" panose="02040503050406030204" pitchFamily="18" charset="0"/>
              <a:ea typeface="Cambria" panose="02040503050406030204" pitchFamily="18" charset="0"/>
            </a:endParaRPr>
          </a:p>
        </p:txBody>
      </p:sp>
      <p:pic>
        <p:nvPicPr>
          <p:cNvPr id="12" name="Bildobjekt 12">
            <a:extLst>
              <a:ext uri="{FF2B5EF4-FFF2-40B4-BE49-F238E27FC236}">
                <a16:creationId xmlns:a16="http://schemas.microsoft.com/office/drawing/2014/main" id="{46EC0C8B-DD8F-4528-A2EC-8306A0ABC566}"/>
              </a:ext>
            </a:extLst>
          </p:cNvPr>
          <p:cNvPicPr>
            <a:picLocks noChangeAspect="1"/>
          </p:cNvPicPr>
          <p:nvPr/>
        </p:nvPicPr>
        <p:blipFill>
          <a:blip r:embed="rId3"/>
          <a:stretch>
            <a:fillRect/>
          </a:stretch>
        </p:blipFill>
        <p:spPr>
          <a:xfrm>
            <a:off x="5084063" y="1569629"/>
            <a:ext cx="275652" cy="1077218"/>
          </a:xfrm>
          <a:prstGeom prst="rect">
            <a:avLst/>
          </a:prstGeom>
        </p:spPr>
      </p:pic>
      <p:sp>
        <p:nvSpPr>
          <p:cNvPr id="15" name="TextBox 6">
            <a:extLst>
              <a:ext uri="{FF2B5EF4-FFF2-40B4-BE49-F238E27FC236}">
                <a16:creationId xmlns:a16="http://schemas.microsoft.com/office/drawing/2014/main" id="{C56F35EE-1E85-4988-880C-8BE9274EA85D}"/>
              </a:ext>
            </a:extLst>
          </p:cNvPr>
          <p:cNvSpPr txBox="1"/>
          <p:nvPr/>
        </p:nvSpPr>
        <p:spPr>
          <a:xfrm>
            <a:off x="6871352" y="5144962"/>
            <a:ext cx="4439190" cy="830997"/>
          </a:xfrm>
          <a:prstGeom prst="rect">
            <a:avLst/>
          </a:prstGeom>
          <a:noFill/>
        </p:spPr>
        <p:txBody>
          <a:bodyPr wrap="square" rtlCol="0">
            <a:spAutoFit/>
          </a:bodyPr>
          <a:lstStyle>
            <a:defPPr>
              <a:defRPr lang="de-DE"/>
            </a:defPPr>
            <a:lvl1pPr marL="0" algn="l" defTabSz="914400" rtl="0" eaLnBrk="1" latinLnBrk="0" hangingPunct="1">
              <a:defRPr kumimoji="0" lang="de-DE" sz="1400" b="0" i="0" u="none" kern="1200" baseline="0">
                <a:solidFill>
                  <a:schemeClr val="tx1"/>
                </a:solidFill>
                <a:latin typeface="EON Brix 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EON Brix Sans Black"/>
                <a:ea typeface="+mn-ea"/>
                <a:cs typeface="+mn-cs"/>
              </a:rPr>
              <a:t>2020 levererade</a:t>
            </a:r>
            <a:r>
              <a:rPr kumimoji="0" lang="sv-SE" sz="2400" b="1" i="0" u="none" strike="noStrike" kern="1200" cap="none" spc="0" normalizeH="0" noProof="0" dirty="0">
                <a:ln>
                  <a:noFill/>
                </a:ln>
                <a:solidFill>
                  <a:srgbClr val="FFFFFF"/>
                </a:solidFill>
                <a:effectLst/>
                <a:uLnTx/>
                <a:uFillTx/>
                <a:latin typeface="EON Brix Sans Black"/>
                <a:ea typeface="+mn-ea"/>
                <a:cs typeface="+mn-cs"/>
              </a:rPr>
              <a:t> </a:t>
            </a:r>
            <a:r>
              <a:rPr lang="sv-SE" sz="2400" b="1" dirty="0">
                <a:solidFill>
                  <a:srgbClr val="FFFFFF"/>
                </a:solidFill>
                <a:latin typeface="EON Brix Sans Black"/>
              </a:rPr>
              <a:t>St1</a:t>
            </a:r>
            <a:r>
              <a:rPr kumimoji="0" lang="sv-SE" sz="2400" b="1" i="0" u="none" strike="noStrike" kern="1200" cap="none" spc="0" normalizeH="0" noProof="0" dirty="0">
                <a:ln>
                  <a:noFill/>
                </a:ln>
                <a:solidFill>
                  <a:srgbClr val="FFFFFF"/>
                </a:solidFill>
                <a:effectLst/>
                <a:uLnTx/>
                <a:uFillTx/>
                <a:latin typeface="EON Brix Sans Black"/>
                <a:ea typeface="+mn-ea"/>
                <a:cs typeface="+mn-cs"/>
              </a:rPr>
              <a:t> ca 90 GWh biogas från skånska anläggningar</a:t>
            </a:r>
            <a:r>
              <a:rPr kumimoji="0" lang="sv-SE" sz="2400" b="1" i="0" u="none" strike="noStrike" kern="1200" cap="none" spc="0" normalizeH="0" baseline="0" noProof="0" dirty="0">
                <a:ln>
                  <a:noFill/>
                </a:ln>
                <a:solidFill>
                  <a:srgbClr val="FFFFFF"/>
                </a:solidFill>
                <a:effectLst/>
                <a:uLnTx/>
                <a:uFillTx/>
                <a:latin typeface="EON Brix Sans Black"/>
                <a:ea typeface="+mn-ea"/>
                <a:cs typeface="+mn-cs"/>
              </a:rPr>
              <a:t>. </a:t>
            </a:r>
            <a:endParaRPr lang="sv-SE" sz="2400" b="1" dirty="0">
              <a:solidFill>
                <a:srgbClr val="FFFFFF"/>
              </a:solidFill>
              <a:latin typeface="EON Brix Sans Black"/>
            </a:endParaRPr>
          </a:p>
        </p:txBody>
      </p:sp>
      <p:graphicFrame>
        <p:nvGraphicFramePr>
          <p:cNvPr id="16" name="Diagram 15">
            <a:extLst>
              <a:ext uri="{FF2B5EF4-FFF2-40B4-BE49-F238E27FC236}">
                <a16:creationId xmlns:a16="http://schemas.microsoft.com/office/drawing/2014/main" id="{7A1C9B1C-C894-4A95-B9EA-63E2EB62D2E9}"/>
              </a:ext>
            </a:extLst>
          </p:cNvPr>
          <p:cNvGraphicFramePr>
            <a:graphicFrameLocks/>
          </p:cNvGraphicFramePr>
          <p:nvPr>
            <p:extLst>
              <p:ext uri="{D42A27DB-BD31-4B8C-83A1-F6EECF244321}">
                <p14:modId xmlns:p14="http://schemas.microsoft.com/office/powerpoint/2010/main" val="2551917262"/>
              </p:ext>
            </p:extLst>
          </p:nvPr>
        </p:nvGraphicFramePr>
        <p:xfrm>
          <a:off x="6972977" y="236707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itle 1">
            <a:extLst>
              <a:ext uri="{FF2B5EF4-FFF2-40B4-BE49-F238E27FC236}">
                <a16:creationId xmlns:a16="http://schemas.microsoft.com/office/drawing/2014/main" id="{B392E09E-F5F6-4811-A1A3-DC168D2FE3E1}"/>
              </a:ext>
            </a:extLst>
          </p:cNvPr>
          <p:cNvSpPr txBox="1">
            <a:spLocks/>
          </p:cNvSpPr>
          <p:nvPr/>
        </p:nvSpPr>
        <p:spPr>
          <a:xfrm>
            <a:off x="1064731" y="332706"/>
            <a:ext cx="9505951" cy="1008063"/>
          </a:xfrm>
          <a:prstGeom prst="rect">
            <a:avLst/>
          </a:prstGeom>
        </p:spPr>
        <p:txBody>
          <a:bodyPr vert="horz" lIns="0" tIns="0" rIns="0" bIns="0" rtlCol="0" anchor="ctr" anchorCtr="0">
            <a:normAutofit lnSpcReduction="10000"/>
          </a:bodyPr>
          <a:lstStyle>
            <a:lvl1pPr algn="l" defTabSz="914377" rtl="0" eaLnBrk="1" latinLnBrk="0" hangingPunct="1">
              <a:lnSpc>
                <a:spcPct val="90000"/>
              </a:lnSpc>
              <a:spcBef>
                <a:spcPct val="0"/>
              </a:spcBef>
              <a:buNone/>
              <a:defRPr sz="4000" b="1" kern="1200" spc="-51" baseline="0">
                <a:solidFill>
                  <a:schemeClr val="bg1"/>
                </a:solidFill>
                <a:latin typeface="Gotham" panose="02000504050000020004" pitchFamily="2" charset="0"/>
                <a:ea typeface="+mj-ea"/>
                <a:cs typeface="+mj-cs"/>
              </a:defRPr>
            </a:lvl1pPr>
          </a:lstStyle>
          <a:p>
            <a:r>
              <a:rPr lang="fi-FI" dirty="0" err="1"/>
              <a:t>Skånsk</a:t>
            </a:r>
            <a:r>
              <a:rPr lang="fi-FI" dirty="0"/>
              <a:t> </a:t>
            </a:r>
            <a:r>
              <a:rPr lang="fi-FI" dirty="0" err="1"/>
              <a:t>Biogasproduktion</a:t>
            </a:r>
            <a:r>
              <a:rPr lang="fi-FI" dirty="0"/>
              <a:t> </a:t>
            </a:r>
          </a:p>
          <a:p>
            <a:r>
              <a:rPr lang="fi-FI" dirty="0"/>
              <a:t>– St1 </a:t>
            </a:r>
            <a:r>
              <a:rPr lang="fi-FI" dirty="0" err="1"/>
              <a:t>Biogas</a:t>
            </a:r>
            <a:endParaRPr lang="fi-FI" dirty="0"/>
          </a:p>
        </p:txBody>
      </p:sp>
      <p:sp>
        <p:nvSpPr>
          <p:cNvPr id="13" name="TextBox 6">
            <a:extLst>
              <a:ext uri="{FF2B5EF4-FFF2-40B4-BE49-F238E27FC236}">
                <a16:creationId xmlns:a16="http://schemas.microsoft.com/office/drawing/2014/main" id="{F8F754D9-A360-4F7D-86D0-9543399D2063}"/>
              </a:ext>
            </a:extLst>
          </p:cNvPr>
          <p:cNvSpPr txBox="1"/>
          <p:nvPr/>
        </p:nvSpPr>
        <p:spPr>
          <a:xfrm>
            <a:off x="263350" y="6260663"/>
            <a:ext cx="8479989" cy="461665"/>
          </a:xfrm>
          <a:prstGeom prst="rect">
            <a:avLst/>
          </a:prstGeom>
          <a:noFill/>
        </p:spPr>
        <p:txBody>
          <a:bodyPr wrap="square" rtlCol="0">
            <a:spAutoFit/>
          </a:bodyPr>
          <a:lstStyle>
            <a:defPPr>
              <a:defRPr lang="de-DE"/>
            </a:defPPr>
            <a:lvl1pPr marL="0" algn="l" defTabSz="914400" rtl="0" eaLnBrk="1" latinLnBrk="0" hangingPunct="1">
              <a:defRPr kumimoji="0" lang="de-DE" sz="1400" b="0" i="0" u="none" kern="1200" baseline="0">
                <a:solidFill>
                  <a:schemeClr val="tx1"/>
                </a:solidFill>
                <a:latin typeface="EON Brix 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400" b="1" dirty="0">
                <a:solidFill>
                  <a:srgbClr val="FFFFFF"/>
                </a:solidFill>
                <a:latin typeface="EON Brix Sans Black"/>
              </a:rPr>
              <a:t>Total produktion i Skåne </a:t>
            </a:r>
            <a:r>
              <a:rPr kumimoji="0" lang="sv-SE" sz="2400" b="1" i="0" u="none" strike="noStrike" kern="1200" cap="none" spc="0" normalizeH="0" baseline="0" noProof="0" dirty="0">
                <a:ln>
                  <a:noFill/>
                </a:ln>
                <a:solidFill>
                  <a:srgbClr val="FFFFFF"/>
                </a:solidFill>
                <a:effectLst/>
                <a:uLnTx/>
                <a:uFillTx/>
                <a:latin typeface="EON Brix Sans Black"/>
                <a:ea typeface="+mn-ea"/>
                <a:cs typeface="+mn-cs"/>
              </a:rPr>
              <a:t>~ 450 GWh (och det ökar…)</a:t>
            </a:r>
            <a:endParaRPr kumimoji="0" lang="sv-SE" sz="2400" b="0" i="0" u="none" strike="noStrike" kern="1200" cap="none" spc="0" normalizeH="0" baseline="0" noProof="0" dirty="0">
              <a:ln>
                <a:noFill/>
              </a:ln>
              <a:solidFill>
                <a:srgbClr val="FFFFFF"/>
              </a:solidFill>
              <a:effectLst/>
              <a:uLnTx/>
              <a:uFillTx/>
              <a:latin typeface="EON Brix Sans Black"/>
              <a:ea typeface="+mn-ea"/>
              <a:cs typeface="+mn-cs"/>
            </a:endParaRPr>
          </a:p>
        </p:txBody>
      </p:sp>
      <p:sp>
        <p:nvSpPr>
          <p:cNvPr id="14" name="TextBox 6">
            <a:extLst>
              <a:ext uri="{FF2B5EF4-FFF2-40B4-BE49-F238E27FC236}">
                <a16:creationId xmlns:a16="http://schemas.microsoft.com/office/drawing/2014/main" id="{3D99E163-76AE-47AC-9355-804F5F345816}"/>
              </a:ext>
            </a:extLst>
          </p:cNvPr>
          <p:cNvSpPr txBox="1"/>
          <p:nvPr/>
        </p:nvSpPr>
        <p:spPr>
          <a:xfrm>
            <a:off x="6871352" y="1425025"/>
            <a:ext cx="5057298" cy="830997"/>
          </a:xfrm>
          <a:prstGeom prst="rect">
            <a:avLst/>
          </a:prstGeom>
          <a:noFill/>
        </p:spPr>
        <p:txBody>
          <a:bodyPr wrap="square" rtlCol="0">
            <a:spAutoFit/>
          </a:bodyPr>
          <a:lstStyle>
            <a:defPPr>
              <a:defRPr lang="de-DE"/>
            </a:defPPr>
            <a:lvl1pPr marL="0" algn="l" defTabSz="914400" rtl="0" eaLnBrk="1" latinLnBrk="0" hangingPunct="1">
              <a:defRPr kumimoji="0" lang="de-DE" sz="1400" b="0" i="0" u="none" kern="1200" baseline="0">
                <a:solidFill>
                  <a:schemeClr val="tx1"/>
                </a:solidFill>
                <a:latin typeface="EON Brix San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EON Brix Sans Black"/>
                <a:ea typeface="+mn-ea"/>
                <a:cs typeface="+mn-cs"/>
              </a:rPr>
              <a:t>Skånsk biogas produceras från avlopp, avfall, avfall, avfall och gödsel. </a:t>
            </a:r>
            <a:endParaRPr kumimoji="0" lang="sv-SE" sz="2400" b="0" i="0" u="none" strike="noStrike" kern="1200" cap="none" spc="0" normalizeH="0" baseline="0" noProof="0" dirty="0">
              <a:ln>
                <a:noFill/>
              </a:ln>
              <a:solidFill>
                <a:srgbClr val="FFFFFF"/>
              </a:solidFill>
              <a:effectLst/>
              <a:uLnTx/>
              <a:uFillTx/>
              <a:latin typeface="EON Brix Sans Black"/>
              <a:ea typeface="+mn-ea"/>
              <a:cs typeface="+mn-cs"/>
            </a:endParaRPr>
          </a:p>
        </p:txBody>
      </p:sp>
    </p:spTree>
    <p:extLst>
      <p:ext uri="{BB962C8B-B14F-4D97-AF65-F5344CB8AC3E}">
        <p14:creationId xmlns:p14="http://schemas.microsoft.com/office/powerpoint/2010/main" val="36937749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3_st1 : green">
  <a:themeElements>
    <a:clrScheme name="st1">
      <a:dk1>
        <a:sysClr val="windowText" lastClr="000000"/>
      </a:dk1>
      <a:lt1>
        <a:sysClr val="window" lastClr="FFFFFF"/>
      </a:lt1>
      <a:dk2>
        <a:srgbClr val="85C8D2"/>
      </a:dk2>
      <a:lt2>
        <a:srgbClr val="FBE3AC"/>
      </a:lt2>
      <a:accent1>
        <a:srgbClr val="E5BF21"/>
      </a:accent1>
      <a:accent2>
        <a:srgbClr val="67A9B9"/>
      </a:accent2>
      <a:accent3>
        <a:srgbClr val="12663A"/>
      </a:accent3>
      <a:accent4>
        <a:srgbClr val="ED1B2E"/>
      </a:accent4>
      <a:accent5>
        <a:srgbClr val="6B6B6B"/>
      </a:accent5>
      <a:accent6>
        <a:srgbClr val="909090"/>
      </a:accent6>
      <a:hlink>
        <a:srgbClr val="ED1B2E"/>
      </a:hlink>
      <a:folHlink>
        <a:srgbClr val="ED1B2E"/>
      </a:folHlink>
    </a:clrScheme>
    <a:fontScheme name="st1">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t1_sample.potx" id="{997FBA52-9634-4BA6-9F90-D60BE4E9CB83}" vid="{C176276C-C436-4CCE-84EF-5BDD388022F3}"/>
    </a:ext>
  </a:extLst>
</a:theme>
</file>

<file path=ppt/theme/theme2.xml><?xml version="1.0" encoding="utf-8"?>
<a:theme xmlns:a="http://schemas.openxmlformats.org/drawingml/2006/main" name="4_st1 : green">
  <a:themeElements>
    <a:clrScheme name="st1">
      <a:dk1>
        <a:sysClr val="windowText" lastClr="000000"/>
      </a:dk1>
      <a:lt1>
        <a:sysClr val="window" lastClr="FFFFFF"/>
      </a:lt1>
      <a:dk2>
        <a:srgbClr val="85C8D2"/>
      </a:dk2>
      <a:lt2>
        <a:srgbClr val="FBE3AC"/>
      </a:lt2>
      <a:accent1>
        <a:srgbClr val="E5BF21"/>
      </a:accent1>
      <a:accent2>
        <a:srgbClr val="67A9B9"/>
      </a:accent2>
      <a:accent3>
        <a:srgbClr val="12663A"/>
      </a:accent3>
      <a:accent4>
        <a:srgbClr val="ED1B2E"/>
      </a:accent4>
      <a:accent5>
        <a:srgbClr val="6B6B6B"/>
      </a:accent5>
      <a:accent6>
        <a:srgbClr val="909090"/>
      </a:accent6>
      <a:hlink>
        <a:srgbClr val="ED1B2E"/>
      </a:hlink>
      <a:folHlink>
        <a:srgbClr val="ED1B2E"/>
      </a:folHlink>
    </a:clrScheme>
    <a:fontScheme name="st1">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t1_sample.potx" id="{B50D2BBA-3F70-45AE-9853-FA3233095A28}" vid="{A1E1CFDD-0854-46F3-B6AC-3550E3B1AF50}"/>
    </a:ext>
  </a:extLst>
</a:theme>
</file>

<file path=ppt/theme/theme3.xml><?xml version="1.0" encoding="utf-8"?>
<a:theme xmlns:a="http://schemas.openxmlformats.org/drawingml/2006/main" name="7_st1 : general">
  <a:themeElements>
    <a:clrScheme name="st1">
      <a:dk1>
        <a:sysClr val="windowText" lastClr="000000"/>
      </a:dk1>
      <a:lt1>
        <a:sysClr val="window" lastClr="FFFFFF"/>
      </a:lt1>
      <a:dk2>
        <a:srgbClr val="85C8D2"/>
      </a:dk2>
      <a:lt2>
        <a:srgbClr val="FBE3AC"/>
      </a:lt2>
      <a:accent1>
        <a:srgbClr val="E5BF21"/>
      </a:accent1>
      <a:accent2>
        <a:srgbClr val="67A9B9"/>
      </a:accent2>
      <a:accent3>
        <a:srgbClr val="12663A"/>
      </a:accent3>
      <a:accent4>
        <a:srgbClr val="ED1B2E"/>
      </a:accent4>
      <a:accent5>
        <a:srgbClr val="6B6B6B"/>
      </a:accent5>
      <a:accent6>
        <a:srgbClr val="909090"/>
      </a:accent6>
      <a:hlink>
        <a:srgbClr val="ED1B2E"/>
      </a:hlink>
      <a:folHlink>
        <a:srgbClr val="ED1B2E"/>
      </a:folHlink>
    </a:clrScheme>
    <a:fontScheme name="st1">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t1_sample.potx" id="{B50D2BBA-3F70-45AE-9853-FA3233095A28}" vid="{6A1340AD-60B8-4C86-9F61-59ACC5849C63}"/>
    </a:ext>
  </a:extLst>
</a:theme>
</file>

<file path=ppt/theme/theme4.xml><?xml version="1.0" encoding="utf-8"?>
<a:theme xmlns:a="http://schemas.openxmlformats.org/drawingml/2006/main" name="5_st1 : green">
  <a:themeElements>
    <a:clrScheme name="st1">
      <a:dk1>
        <a:sysClr val="windowText" lastClr="000000"/>
      </a:dk1>
      <a:lt1>
        <a:sysClr val="window" lastClr="FFFFFF"/>
      </a:lt1>
      <a:dk2>
        <a:srgbClr val="85C8D2"/>
      </a:dk2>
      <a:lt2>
        <a:srgbClr val="FBE3AC"/>
      </a:lt2>
      <a:accent1>
        <a:srgbClr val="E5BF21"/>
      </a:accent1>
      <a:accent2>
        <a:srgbClr val="67A9B9"/>
      </a:accent2>
      <a:accent3>
        <a:srgbClr val="12663A"/>
      </a:accent3>
      <a:accent4>
        <a:srgbClr val="ED1B2E"/>
      </a:accent4>
      <a:accent5>
        <a:srgbClr val="6B6B6B"/>
      </a:accent5>
      <a:accent6>
        <a:srgbClr val="909090"/>
      </a:accent6>
      <a:hlink>
        <a:srgbClr val="ED1B2E"/>
      </a:hlink>
      <a:folHlink>
        <a:srgbClr val="ED1B2E"/>
      </a:folHlink>
    </a:clrScheme>
    <a:fontScheme name="st1">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t1_sample.potx" id="{B50D2BBA-3F70-45AE-9853-FA3233095A28}" vid="{A1E1CFDD-0854-46F3-B6AC-3550E3B1AF50}"/>
    </a:ext>
  </a:extLst>
</a:theme>
</file>

<file path=ppt/theme/theme5.xml><?xml version="1.0" encoding="utf-8"?>
<a:theme xmlns:a="http://schemas.openxmlformats.org/drawingml/2006/main" name="6_st1 : green">
  <a:themeElements>
    <a:clrScheme name="st1">
      <a:dk1>
        <a:sysClr val="windowText" lastClr="000000"/>
      </a:dk1>
      <a:lt1>
        <a:sysClr val="window" lastClr="FFFFFF"/>
      </a:lt1>
      <a:dk2>
        <a:srgbClr val="85C8D2"/>
      </a:dk2>
      <a:lt2>
        <a:srgbClr val="FBE3AC"/>
      </a:lt2>
      <a:accent1>
        <a:srgbClr val="E5BF21"/>
      </a:accent1>
      <a:accent2>
        <a:srgbClr val="67A9B9"/>
      </a:accent2>
      <a:accent3>
        <a:srgbClr val="12663A"/>
      </a:accent3>
      <a:accent4>
        <a:srgbClr val="ED1B2E"/>
      </a:accent4>
      <a:accent5>
        <a:srgbClr val="6B6B6B"/>
      </a:accent5>
      <a:accent6>
        <a:srgbClr val="909090"/>
      </a:accent6>
      <a:hlink>
        <a:srgbClr val="ED1B2E"/>
      </a:hlink>
      <a:folHlink>
        <a:srgbClr val="ED1B2E"/>
      </a:folHlink>
    </a:clrScheme>
    <a:fontScheme name="st1">
      <a:majorFont>
        <a:latin typeface="Gotham"/>
        <a:ea typeface=""/>
        <a:cs typeface=""/>
      </a:majorFont>
      <a:minorFont>
        <a:latin typeface="Gotha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t1_sample.potx" id="{B50D2BBA-3F70-45AE-9853-FA3233095A28}" vid="{A1E1CFDD-0854-46F3-B6AC-3550E3B1AF5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4E3981C18B41947AA3D1385350C2E91" ma:contentTypeVersion="11" ma:contentTypeDescription="Skapa ett nytt dokument." ma:contentTypeScope="" ma:versionID="17e6d8048037268480eebe9a8907eea7">
  <xsd:schema xmlns:xsd="http://www.w3.org/2001/XMLSchema" xmlns:xs="http://www.w3.org/2001/XMLSchema" xmlns:p="http://schemas.microsoft.com/office/2006/metadata/properties" xmlns:ns2="01ec6514-f952-4194-9818-af811ef45ae3" targetNamespace="http://schemas.microsoft.com/office/2006/metadata/properties" ma:root="true" ma:fieldsID="dc45ed097a59092d678aef5f0898048b" ns2:_="">
    <xsd:import namespace="01ec6514-f952-4194-9818-af811ef45a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ec6514-f952-4194-9818-af811ef45a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A51055-3E55-4848-B37E-08A1C82616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ec6514-f952-4194-9818-af811ef45a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E56D1B-A1DF-4112-BB1D-546C7CDE1012}">
  <ds:schemaRefs>
    <ds:schemaRef ds:uri="http://www.w3.org/XML/1998/namespace"/>
    <ds:schemaRef ds:uri="http://schemas.microsoft.com/office/2006/documentManagement/types"/>
    <ds:schemaRef ds:uri="http://purl.org/dc/dcmitype/"/>
    <ds:schemaRef ds:uri="13c2e59c-3fb7-43d4-be62-540e23a91d37"/>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8212D5C6-A3DF-4020-9009-873D7F1B65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2675</TotalTime>
  <Words>1687</Words>
  <Application>Microsoft Office PowerPoint</Application>
  <PresentationFormat>Bredbild</PresentationFormat>
  <Paragraphs>232</Paragraphs>
  <Slides>27</Slides>
  <Notes>11</Notes>
  <HiddenSlides>0</HiddenSlides>
  <MMClips>0</MMClips>
  <ScaleCrop>false</ScaleCrop>
  <HeadingPairs>
    <vt:vector size="6" baseType="variant">
      <vt:variant>
        <vt:lpstr>Använt teckensnitt</vt:lpstr>
      </vt:variant>
      <vt:variant>
        <vt:i4>15</vt:i4>
      </vt:variant>
      <vt:variant>
        <vt:lpstr>Tema</vt:lpstr>
      </vt:variant>
      <vt:variant>
        <vt:i4>5</vt:i4>
      </vt:variant>
      <vt:variant>
        <vt:lpstr>Bildrubriker</vt:lpstr>
      </vt:variant>
      <vt:variant>
        <vt:i4>27</vt:i4>
      </vt:variant>
    </vt:vector>
  </HeadingPairs>
  <TitlesOfParts>
    <vt:vector size="47" baseType="lpstr">
      <vt:lpstr>DIN-Bold</vt:lpstr>
      <vt:lpstr>DIN Light</vt:lpstr>
      <vt:lpstr>EON Brix Sans Black</vt:lpstr>
      <vt:lpstr>OpenSansRegular</vt:lpstr>
      <vt:lpstr>Arial</vt:lpstr>
      <vt:lpstr>Wingdings</vt:lpstr>
      <vt:lpstr>Calibri</vt:lpstr>
      <vt:lpstr>OpenSansSemibold</vt:lpstr>
      <vt:lpstr>Cambria</vt:lpstr>
      <vt:lpstr>Open Sans</vt:lpstr>
      <vt:lpstr>DIN-Light</vt:lpstr>
      <vt:lpstr>Lucida Grande</vt:lpstr>
      <vt:lpstr>EON Brix Sans</vt:lpstr>
      <vt:lpstr>Gotham</vt:lpstr>
      <vt:lpstr>Courier New</vt:lpstr>
      <vt:lpstr>3_st1 : green</vt:lpstr>
      <vt:lpstr>4_st1 : green</vt:lpstr>
      <vt:lpstr>7_st1 : general</vt:lpstr>
      <vt:lpstr>5_st1 : green</vt:lpstr>
      <vt:lpstr>6_st1 : green</vt:lpstr>
      <vt:lpstr>PowerPoint-presentation</vt:lpstr>
      <vt:lpstr>Biogas Syd är…</vt:lpstr>
      <vt:lpstr>PowerPoint-presentation</vt:lpstr>
      <vt:lpstr>Biogasen – Ett skånskt kinderägg</vt:lpstr>
      <vt:lpstr>  Vår vision  Vi på St1 har bestämt oss för att vara en drivande kraft på resan mot en helt fossiloberoende värld. Det pågår massor av arbete för att lösa den här frågan.  </vt:lpstr>
      <vt:lpstr>Biogas är mer än bara ett drivmedel.</vt:lpstr>
      <vt:lpstr>Biogas och de globala målen</vt:lpstr>
      <vt:lpstr>PowerPoint-presentation</vt:lpstr>
      <vt:lpstr>PowerPoint-presentation</vt:lpstr>
      <vt:lpstr>Tankstationer i Sverige för komprimerad  biogas</vt:lpstr>
      <vt:lpstr>Biogasen i lätta fordon </vt:lpstr>
      <vt:lpstr>Biogasen i lätta fordon </vt:lpstr>
      <vt:lpstr>PowerPoint-presentation</vt:lpstr>
      <vt:lpstr>PowerPoint-presentation</vt:lpstr>
      <vt:lpstr>PowerPoint-presentation</vt:lpstr>
      <vt:lpstr>Styrmedel i korta drag </vt:lpstr>
      <vt:lpstr>Klimatklivet &amp; Klimatpremien för miljölastbilar  OBS Alltid godkänt stöd före order  </vt:lpstr>
      <vt:lpstr>Frågor?</vt:lpstr>
      <vt:lpstr>PowerPoint-presentation</vt:lpstr>
      <vt:lpstr>PowerPoint-presentation</vt:lpstr>
      <vt:lpstr>PowerPoint-presentation</vt:lpstr>
      <vt:lpstr>PowerPoint-presentation</vt:lpstr>
      <vt:lpstr>Tanka din gasbil i Skåne, i våra grannländer och resten av Europa</vt:lpstr>
      <vt:lpstr>Länklista för den intresserade</vt:lpstr>
      <vt:lpstr>Skåne ett biogas län</vt:lpstr>
      <vt:lpstr>Skåne ett biogas län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presentation</dc:title>
  <dc:creator>Liisa Joenpolvi</dc:creator>
  <cp:lastModifiedBy>Eleni Rezaii Liakou</cp:lastModifiedBy>
  <cp:revision>10</cp:revision>
  <cp:lastPrinted>2021-01-25T12:17:47Z</cp:lastPrinted>
  <dcterms:created xsi:type="dcterms:W3CDTF">2020-12-21T12:46:20Z</dcterms:created>
  <dcterms:modified xsi:type="dcterms:W3CDTF">2021-11-18T11:00:33Z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0x01010004E3981C18B41947AA3D1385350C2E91</vt:lpwstr>
  </property>
</Properties>
</file>